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55"/>
  </p:notesMasterIdLst>
  <p:sldIdLst>
    <p:sldId id="262" r:id="rId4"/>
    <p:sldId id="257" r:id="rId5"/>
    <p:sldId id="265" r:id="rId6"/>
    <p:sldId id="266" r:id="rId7"/>
    <p:sldId id="267" r:id="rId8"/>
    <p:sldId id="268" r:id="rId9"/>
    <p:sldId id="296" r:id="rId10"/>
    <p:sldId id="297" r:id="rId11"/>
    <p:sldId id="256" r:id="rId12"/>
    <p:sldId id="272" r:id="rId13"/>
    <p:sldId id="273" r:id="rId14"/>
    <p:sldId id="274" r:id="rId15"/>
    <p:sldId id="275" r:id="rId16"/>
    <p:sldId id="276" r:id="rId17"/>
    <p:sldId id="277" r:id="rId18"/>
    <p:sldId id="278" r:id="rId19"/>
    <p:sldId id="279" r:id="rId20"/>
    <p:sldId id="259" r:id="rId21"/>
    <p:sldId id="283" r:id="rId22"/>
    <p:sldId id="285" r:id="rId23"/>
    <p:sldId id="298" r:id="rId24"/>
    <p:sldId id="290" r:id="rId25"/>
    <p:sldId id="260" r:id="rId26"/>
    <p:sldId id="291" r:id="rId27"/>
    <p:sldId id="280" r:id="rId28"/>
    <p:sldId id="284" r:id="rId29"/>
    <p:sldId id="287" r:id="rId30"/>
    <p:sldId id="288" r:id="rId31"/>
    <p:sldId id="332" r:id="rId32"/>
    <p:sldId id="289" r:id="rId33"/>
    <p:sldId id="263" r:id="rId34"/>
    <p:sldId id="331" r:id="rId35"/>
    <p:sldId id="295" r:id="rId36"/>
    <p:sldId id="299" r:id="rId37"/>
    <p:sldId id="300" r:id="rId38"/>
    <p:sldId id="301" r:id="rId39"/>
    <p:sldId id="302" r:id="rId40"/>
    <p:sldId id="305" r:id="rId41"/>
    <p:sldId id="306" r:id="rId42"/>
    <p:sldId id="304" r:id="rId43"/>
    <p:sldId id="307" r:id="rId44"/>
    <p:sldId id="308" r:id="rId45"/>
    <p:sldId id="309" r:id="rId46"/>
    <p:sldId id="329" r:id="rId47"/>
    <p:sldId id="330" r:id="rId48"/>
    <p:sldId id="333" r:id="rId49"/>
    <p:sldId id="334" r:id="rId50"/>
    <p:sldId id="325" r:id="rId51"/>
    <p:sldId id="328" r:id="rId52"/>
    <p:sldId id="326" r:id="rId53"/>
    <p:sldId id="324" r:id="rId54"/>
  </p:sldIdLst>
  <p:sldSz cx="9144000" cy="6858000" type="screen4x3"/>
  <p:notesSz cx="6858000" cy="9144000"/>
  <p:defaultTextStyle>
    <a:defPPr>
      <a:defRPr lang="en-US"/>
    </a:defPPr>
    <a:lvl1pPr algn="l" defTabSz="984250" rtl="0" fontAlgn="base">
      <a:spcBef>
        <a:spcPct val="0"/>
      </a:spcBef>
      <a:spcAft>
        <a:spcPct val="0"/>
      </a:spcAft>
      <a:defRPr sz="1900" kern="1200">
        <a:solidFill>
          <a:schemeClr val="tx1"/>
        </a:solidFill>
        <a:latin typeface="Arial" charset="0"/>
        <a:ea typeface="+mn-ea"/>
        <a:cs typeface="Arial" charset="0"/>
      </a:defRPr>
    </a:lvl1pPr>
    <a:lvl2pPr marL="492125" indent="-34925" algn="l" defTabSz="984250" rtl="0" fontAlgn="base">
      <a:spcBef>
        <a:spcPct val="0"/>
      </a:spcBef>
      <a:spcAft>
        <a:spcPct val="0"/>
      </a:spcAft>
      <a:defRPr sz="1900" kern="1200">
        <a:solidFill>
          <a:schemeClr val="tx1"/>
        </a:solidFill>
        <a:latin typeface="Arial" charset="0"/>
        <a:ea typeface="+mn-ea"/>
        <a:cs typeface="Arial" charset="0"/>
      </a:defRPr>
    </a:lvl2pPr>
    <a:lvl3pPr marL="984250" indent="-69850" algn="l" defTabSz="984250" rtl="0" fontAlgn="base">
      <a:spcBef>
        <a:spcPct val="0"/>
      </a:spcBef>
      <a:spcAft>
        <a:spcPct val="0"/>
      </a:spcAft>
      <a:defRPr sz="1900" kern="1200">
        <a:solidFill>
          <a:schemeClr val="tx1"/>
        </a:solidFill>
        <a:latin typeface="Arial" charset="0"/>
        <a:ea typeface="+mn-ea"/>
        <a:cs typeface="Arial" charset="0"/>
      </a:defRPr>
    </a:lvl3pPr>
    <a:lvl4pPr marL="1476375" indent="-104775" algn="l" defTabSz="984250" rtl="0" fontAlgn="base">
      <a:spcBef>
        <a:spcPct val="0"/>
      </a:spcBef>
      <a:spcAft>
        <a:spcPct val="0"/>
      </a:spcAft>
      <a:defRPr sz="1900" kern="1200">
        <a:solidFill>
          <a:schemeClr val="tx1"/>
        </a:solidFill>
        <a:latin typeface="Arial" charset="0"/>
        <a:ea typeface="+mn-ea"/>
        <a:cs typeface="Arial" charset="0"/>
      </a:defRPr>
    </a:lvl4pPr>
    <a:lvl5pPr marL="1968500" indent="-139700" algn="l" defTabSz="984250"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006600"/>
    <a:srgbClr val="00F4EE"/>
    <a:srgbClr val="FFCC66"/>
    <a:srgbClr val="000066"/>
    <a:srgbClr val="DADBFE"/>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709" autoAdjust="0"/>
  </p:normalViewPr>
  <p:slideViewPr>
    <p:cSldViewPr>
      <p:cViewPr varScale="1">
        <p:scale>
          <a:sx n="66" d="100"/>
          <a:sy n="66" d="100"/>
        </p:scale>
        <p:origin x="-4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3A2831-2E9A-4C60-AA4F-2C35978DF3AD}" type="datetimeFigureOut">
              <a:rPr lang="ms-MY"/>
              <a:pPr>
                <a:defRPr/>
              </a:pPr>
              <a:t>21/05/2009</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ms-MY"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ms-MY"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4C8716-B6CB-44DA-9533-766CA182F4A2}" type="slidenum">
              <a:rPr lang="ms-MY"/>
              <a:pPr>
                <a:defRPr/>
              </a:pPr>
              <a:t>‹#›</a:t>
            </a:fld>
            <a:endParaRPr lang="ms-MY"/>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7B3723-C895-4D67-95F9-C4BBC3104E34}"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B5F08B-A52C-443D-80BF-979225CCC7EF}" type="slidenum">
              <a:rPr lang="en-US" smtClean="0"/>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0687E6-0C3B-409D-B5E6-F65114C92522}" type="slidenum">
              <a:rPr lang="en-US" smtClean="0"/>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6F4D8F-0258-485A-B1CD-F7AC222925BE}" type="slidenum">
              <a:rPr lang="en-US" smtClean="0"/>
              <a:pPr/>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E2FF9E-0ED1-47E2-BC5D-9ABE7243D474}" type="slidenum">
              <a:rPr lang="en-US" smtClean="0"/>
              <a:pPr/>
              <a:t>47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65B609-4772-4A94-ABAD-88ED51C0F38E}" type="slidenum">
              <a:rPr lang="en-US" smtClean="0"/>
              <a:pPr/>
              <a:t>48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114FE9-9458-466F-9BB5-DD5EBEDE0114}" type="slidenum">
              <a:rPr lang="en-US" smtClean="0"/>
              <a:pPr/>
              <a:t>49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F19F5-1EA7-4A77-B76F-59A4292C11F0}" type="slidenum">
              <a:rPr lang="en-US" smtClean="0"/>
              <a:pPr/>
              <a:t>50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C0A9BB-2526-4260-ABE6-1E90BAF75BEB}" type="slidenum">
              <a:rPr lang="en-US" smtClean="0"/>
              <a:pPr/>
              <a:t>51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92280" indent="0" algn="ctr">
              <a:buNone/>
              <a:defRPr>
                <a:solidFill>
                  <a:schemeClr val="tx1">
                    <a:tint val="75000"/>
                  </a:schemeClr>
                </a:solidFill>
              </a:defRPr>
            </a:lvl2pPr>
            <a:lvl3pPr marL="984560" indent="0" algn="ctr">
              <a:buNone/>
              <a:defRPr>
                <a:solidFill>
                  <a:schemeClr val="tx1">
                    <a:tint val="75000"/>
                  </a:schemeClr>
                </a:solidFill>
              </a:defRPr>
            </a:lvl3pPr>
            <a:lvl4pPr marL="1476840" indent="0" algn="ctr">
              <a:buNone/>
              <a:defRPr>
                <a:solidFill>
                  <a:schemeClr val="tx1">
                    <a:tint val="75000"/>
                  </a:schemeClr>
                </a:solidFill>
              </a:defRPr>
            </a:lvl4pPr>
            <a:lvl5pPr marL="1969120" indent="0" algn="ctr">
              <a:buNone/>
              <a:defRPr>
                <a:solidFill>
                  <a:schemeClr val="tx1">
                    <a:tint val="75000"/>
                  </a:schemeClr>
                </a:solidFill>
              </a:defRPr>
            </a:lvl5pPr>
            <a:lvl6pPr marL="2461400" indent="0" algn="ctr">
              <a:buNone/>
              <a:defRPr>
                <a:solidFill>
                  <a:schemeClr val="tx1">
                    <a:tint val="75000"/>
                  </a:schemeClr>
                </a:solidFill>
              </a:defRPr>
            </a:lvl6pPr>
            <a:lvl7pPr marL="2953680" indent="0" algn="ctr">
              <a:buNone/>
              <a:defRPr>
                <a:solidFill>
                  <a:schemeClr val="tx1">
                    <a:tint val="75000"/>
                  </a:schemeClr>
                </a:solidFill>
              </a:defRPr>
            </a:lvl7pPr>
            <a:lvl8pPr marL="3445960" indent="0" algn="ctr">
              <a:buNone/>
              <a:defRPr>
                <a:solidFill>
                  <a:schemeClr val="tx1">
                    <a:tint val="75000"/>
                  </a:schemeClr>
                </a:solidFill>
              </a:defRPr>
            </a:lvl8pPr>
            <a:lvl9pPr marL="39382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6A304A-FF29-4C46-B468-43D978AD6A23}"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A78C02-77BC-4E3E-AD02-71420CCBD9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25EAEC-F207-4297-8CBE-2D04013CA678}"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27B030-DDD6-49A8-9A58-395445D046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B871B7-CF1C-4284-970D-3F3A230CC851}"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B5B6F-0288-4860-8716-5B30526E8D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FF44D6-5D35-4BF4-A2DE-F78E85D93FA3}"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97DD4-3C10-4691-943D-309D694AA6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16278C-7CA2-4EDC-AD93-9BAA0B3890A4}"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8710F7-AFE9-418E-973F-AD3A13750B5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747FB2-EE17-436D-A79D-5C8B26D04544}"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7772B2-3F4A-47AD-92E8-9A8917E4323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3C10BD-8433-4144-92D8-0FE5F9AB4E3C}"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33C43C-FC7E-4586-BEF2-52FD80C7654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3E864F-1C95-4F5A-8F8E-07EE3088F370}" type="datetimeFigureOut">
              <a:rPr lang="en-US"/>
              <a:pPr>
                <a:defRPr/>
              </a:pPr>
              <a:t>5/21/2009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B20505-9413-431B-BE4A-2589C507FA0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9323E3-5262-48D5-B49E-E0AECB78EAEA}" type="datetimeFigureOut">
              <a:rPr lang="en-US"/>
              <a:pPr>
                <a:defRPr/>
              </a:pPr>
              <a:t>5/21/2009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06DA1B-8C78-4065-AD33-129DE62248E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1F2902-C66E-478C-A6D8-C59DAF416179}" type="datetimeFigureOut">
              <a:rPr lang="en-US"/>
              <a:pPr>
                <a:defRPr/>
              </a:pPr>
              <a:t>5/21/2009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440997-F21B-4D35-B7A7-88A700B32FA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549275-7CDB-491F-93BD-A1A6E3506FE1}"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E5AEA6-14E0-46CE-8856-9E9BFA0CB0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75B3E6-C3A3-4305-8116-EE2AC2D51ECD}"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0E341F-06A1-4B44-98DA-FEAB8E3F0B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97BBDE-9A75-42F7-BD15-5639055A1F0C}"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1B88A8-F494-4850-80E3-30272F2C5E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403F3F-CAEA-4C5B-B52F-E4D7311D9B0F}"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C07EB-6A0E-49B0-8E18-47030B84491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57FC67-C3F5-41A2-86C4-42F367644B78}"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38ADC6-4C49-45D4-8528-3DF1EFA646A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943286-9B4E-436A-9CCE-C61EE98D2453}"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F0E3D-EC5F-439F-A2A0-D59D1D56868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7C8F4C-10EA-4C27-9321-AFA2E3E54CDB}"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D5B6C-597D-4393-9D81-419FAB01436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7BD7A4-2944-4721-B077-F1589E56483C}"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5BD927-8B22-4603-967B-892E61EE4C2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220D1D-44C1-45CA-8AFE-EF4D521B56A1}"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B77257-296D-44A8-8683-9B7FAE0FD11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A2AADB-3A2C-4EF9-8864-449BAADB02F4}" type="datetimeFigureOut">
              <a:rPr lang="en-US"/>
              <a:pPr>
                <a:defRPr/>
              </a:pPr>
              <a:t>5/21/2009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8D6093F-9BC4-489B-AF1D-C7F64E669C4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83F659-583D-45DF-91FD-36E75234E4C8}" type="datetimeFigureOut">
              <a:rPr lang="en-US"/>
              <a:pPr>
                <a:defRPr/>
              </a:pPr>
              <a:t>5/21/2009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E81C11-6FF9-4939-9A59-9CE247CCFBB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9A1049-CF58-49AB-8B8A-B31CD2147ABC}" type="datetimeFigureOut">
              <a:rPr lang="en-US"/>
              <a:pPr>
                <a:defRPr/>
              </a:pPr>
              <a:t>5/21/2009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BD9F07-F72E-42E5-A7AA-3D033C4BAB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0">
                <a:solidFill>
                  <a:schemeClr val="tx1">
                    <a:tint val="75000"/>
                  </a:schemeClr>
                </a:solidFill>
              </a:defRPr>
            </a:lvl1pPr>
            <a:lvl2pPr marL="492280" indent="0">
              <a:buNone/>
              <a:defRPr sz="1900">
                <a:solidFill>
                  <a:schemeClr val="tx1">
                    <a:tint val="75000"/>
                  </a:schemeClr>
                </a:solidFill>
              </a:defRPr>
            </a:lvl2pPr>
            <a:lvl3pPr marL="984560" indent="0">
              <a:buNone/>
              <a:defRPr sz="1700">
                <a:solidFill>
                  <a:schemeClr val="tx1">
                    <a:tint val="75000"/>
                  </a:schemeClr>
                </a:solidFill>
              </a:defRPr>
            </a:lvl3pPr>
            <a:lvl4pPr marL="1476840" indent="0">
              <a:buNone/>
              <a:defRPr sz="1500">
                <a:solidFill>
                  <a:schemeClr val="tx1">
                    <a:tint val="75000"/>
                  </a:schemeClr>
                </a:solidFill>
              </a:defRPr>
            </a:lvl4pPr>
            <a:lvl5pPr marL="1969120" indent="0">
              <a:buNone/>
              <a:defRPr sz="1500">
                <a:solidFill>
                  <a:schemeClr val="tx1">
                    <a:tint val="75000"/>
                  </a:schemeClr>
                </a:solidFill>
              </a:defRPr>
            </a:lvl5pPr>
            <a:lvl6pPr marL="2461400" indent="0">
              <a:buNone/>
              <a:defRPr sz="1500">
                <a:solidFill>
                  <a:schemeClr val="tx1">
                    <a:tint val="75000"/>
                  </a:schemeClr>
                </a:solidFill>
              </a:defRPr>
            </a:lvl6pPr>
            <a:lvl7pPr marL="2953680" indent="0">
              <a:buNone/>
              <a:defRPr sz="1500">
                <a:solidFill>
                  <a:schemeClr val="tx1">
                    <a:tint val="75000"/>
                  </a:schemeClr>
                </a:solidFill>
              </a:defRPr>
            </a:lvl7pPr>
            <a:lvl8pPr marL="3445960" indent="0">
              <a:buNone/>
              <a:defRPr sz="1500">
                <a:solidFill>
                  <a:schemeClr val="tx1">
                    <a:tint val="75000"/>
                  </a:schemeClr>
                </a:solidFill>
              </a:defRPr>
            </a:lvl8pPr>
            <a:lvl9pPr marL="393824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D2ABF9-4E05-45DD-AA8F-CBB724CBF6C9}"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0BBF9-39EC-41E0-8FA0-25D7341E85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819A79-3382-4D83-B925-03CA7EB230ED}"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4DCA5E-7672-4522-A751-A9FE92F9248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5913CE-C7A8-4742-94FF-1EED68DDC2A2}"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D79061-6C5A-4AB2-A79D-7B040617B09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56267B-6892-49B0-A862-1964D5900D69}"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138192-1E0C-466A-99DF-1881928BEA6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B77ADE-572B-4B40-83B7-61F8C440D67B}" type="datetimeFigureOut">
              <a:rPr lang="en-US"/>
              <a:pPr>
                <a:defRPr/>
              </a:pPr>
              <a:t>5/21/2009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462C6D-7628-4FFF-95B3-E43F937763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4877BA-2B1A-4C95-A8EF-30FB0CD94398}"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1EE3B1-F970-41D3-B06F-2B97194902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600" b="1"/>
            </a:lvl1pPr>
            <a:lvl2pPr marL="492280" indent="0">
              <a:buNone/>
              <a:defRPr sz="2100" b="1"/>
            </a:lvl2pPr>
            <a:lvl3pPr marL="984560" indent="0">
              <a:buNone/>
              <a:defRPr sz="1900" b="1"/>
            </a:lvl3pPr>
            <a:lvl4pPr marL="1476840" indent="0">
              <a:buNone/>
              <a:defRPr sz="1700" b="1"/>
            </a:lvl4pPr>
            <a:lvl5pPr marL="1969120" indent="0">
              <a:buNone/>
              <a:defRPr sz="1700" b="1"/>
            </a:lvl5pPr>
            <a:lvl6pPr marL="2461400" indent="0">
              <a:buNone/>
              <a:defRPr sz="1700" b="1"/>
            </a:lvl6pPr>
            <a:lvl7pPr marL="2953680" indent="0">
              <a:buNone/>
              <a:defRPr sz="1700" b="1"/>
            </a:lvl7pPr>
            <a:lvl8pPr marL="3445960" indent="0">
              <a:buNone/>
              <a:defRPr sz="1700" b="1"/>
            </a:lvl8pPr>
            <a:lvl9pPr marL="393824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600" b="1"/>
            </a:lvl1pPr>
            <a:lvl2pPr marL="492280" indent="0">
              <a:buNone/>
              <a:defRPr sz="2100" b="1"/>
            </a:lvl2pPr>
            <a:lvl3pPr marL="984560" indent="0">
              <a:buNone/>
              <a:defRPr sz="1900" b="1"/>
            </a:lvl3pPr>
            <a:lvl4pPr marL="1476840" indent="0">
              <a:buNone/>
              <a:defRPr sz="1700" b="1"/>
            </a:lvl4pPr>
            <a:lvl5pPr marL="1969120" indent="0">
              <a:buNone/>
              <a:defRPr sz="1700" b="1"/>
            </a:lvl5pPr>
            <a:lvl6pPr marL="2461400" indent="0">
              <a:buNone/>
              <a:defRPr sz="1700" b="1"/>
            </a:lvl6pPr>
            <a:lvl7pPr marL="2953680" indent="0">
              <a:buNone/>
              <a:defRPr sz="1700" b="1"/>
            </a:lvl7pPr>
            <a:lvl8pPr marL="3445960" indent="0">
              <a:buNone/>
              <a:defRPr sz="1700" b="1"/>
            </a:lvl8pPr>
            <a:lvl9pPr marL="393824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7BBFE9-1BAD-486A-8A4C-156E3FB59C2B}" type="datetimeFigureOut">
              <a:rPr lang="en-US"/>
              <a:pPr>
                <a:defRPr/>
              </a:pPr>
              <a:t>5/21/2009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E1F5B7-5200-44A8-BDA6-71080558AA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AD5361-6518-4884-A197-2E205D756662}" type="datetimeFigureOut">
              <a:rPr lang="en-US"/>
              <a:pPr>
                <a:defRPr/>
              </a:pPr>
              <a:t>5/21/2009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D2E6C0-C5E5-4ED8-B144-9FC9AF4A95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569719-F0BE-41CE-B24D-232216730DFF}" type="datetimeFigureOut">
              <a:rPr lang="en-US"/>
              <a:pPr>
                <a:defRPr/>
              </a:pPr>
              <a:t>5/21/2009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89E254-5A34-4487-B09B-8ECCE2CE85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500"/>
            </a:lvl1pPr>
            <a:lvl2pPr marL="492280" indent="0">
              <a:buNone/>
              <a:defRPr sz="1300"/>
            </a:lvl2pPr>
            <a:lvl3pPr marL="984560" indent="0">
              <a:buNone/>
              <a:defRPr sz="1100"/>
            </a:lvl3pPr>
            <a:lvl4pPr marL="1476840" indent="0">
              <a:buNone/>
              <a:defRPr sz="1000"/>
            </a:lvl4pPr>
            <a:lvl5pPr marL="1969120" indent="0">
              <a:buNone/>
              <a:defRPr sz="1000"/>
            </a:lvl5pPr>
            <a:lvl6pPr marL="2461400" indent="0">
              <a:buNone/>
              <a:defRPr sz="1000"/>
            </a:lvl6pPr>
            <a:lvl7pPr marL="2953680" indent="0">
              <a:buNone/>
              <a:defRPr sz="1000"/>
            </a:lvl7pPr>
            <a:lvl8pPr marL="3445960" indent="0">
              <a:buNone/>
              <a:defRPr sz="1000"/>
            </a:lvl8pPr>
            <a:lvl9pPr marL="393824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DE26EC-AA37-4DE5-9120-6CB8AC6D5BBD}"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DC050-7A99-42B1-A7D2-B6D7ED9551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400"/>
            </a:lvl1pPr>
            <a:lvl2pPr marL="492280" indent="0">
              <a:buNone/>
              <a:defRPr sz="3000"/>
            </a:lvl2pPr>
            <a:lvl3pPr marL="984560" indent="0">
              <a:buNone/>
              <a:defRPr sz="2600"/>
            </a:lvl3pPr>
            <a:lvl4pPr marL="1476840" indent="0">
              <a:buNone/>
              <a:defRPr sz="2100"/>
            </a:lvl4pPr>
            <a:lvl5pPr marL="1969120" indent="0">
              <a:buNone/>
              <a:defRPr sz="2100"/>
            </a:lvl5pPr>
            <a:lvl6pPr marL="2461400" indent="0">
              <a:buNone/>
              <a:defRPr sz="2100"/>
            </a:lvl6pPr>
            <a:lvl7pPr marL="2953680" indent="0">
              <a:buNone/>
              <a:defRPr sz="2100"/>
            </a:lvl7pPr>
            <a:lvl8pPr marL="3445960" indent="0">
              <a:buNone/>
              <a:defRPr sz="2100"/>
            </a:lvl8pPr>
            <a:lvl9pPr marL="3938240" indent="0">
              <a:buNone/>
              <a:defRPr sz="2100"/>
            </a:lvl9pPr>
          </a:lstStyle>
          <a:p>
            <a:pPr lvl="0"/>
            <a:endParaRPr lang="en-US" noProof="0" smtClean="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500"/>
            </a:lvl1pPr>
            <a:lvl2pPr marL="492280" indent="0">
              <a:buNone/>
              <a:defRPr sz="1300"/>
            </a:lvl2pPr>
            <a:lvl3pPr marL="984560" indent="0">
              <a:buNone/>
              <a:defRPr sz="1100"/>
            </a:lvl3pPr>
            <a:lvl4pPr marL="1476840" indent="0">
              <a:buNone/>
              <a:defRPr sz="1000"/>
            </a:lvl4pPr>
            <a:lvl5pPr marL="1969120" indent="0">
              <a:buNone/>
              <a:defRPr sz="1000"/>
            </a:lvl5pPr>
            <a:lvl6pPr marL="2461400" indent="0">
              <a:buNone/>
              <a:defRPr sz="1000"/>
            </a:lvl6pPr>
            <a:lvl7pPr marL="2953680" indent="0">
              <a:buNone/>
              <a:defRPr sz="1000"/>
            </a:lvl7pPr>
            <a:lvl8pPr marL="3445960" indent="0">
              <a:buNone/>
              <a:defRPr sz="1000"/>
            </a:lvl8pPr>
            <a:lvl9pPr marL="393824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1C7F6A-BF6C-4E36-8DD2-0B1B34CC5C29}" type="datetimeFigureOut">
              <a:rPr lang="en-US"/>
              <a:pPr>
                <a:defRPr/>
              </a:pPr>
              <a:t>5/21/2009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CD06A1-99A8-46FC-90F3-E35279A9C0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8456" tIns="49228" rIns="98456" bIns="4922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8456" tIns="49228" rIns="98456" bIns="492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8456" tIns="49228" rIns="98456" bIns="49228" rtlCol="0" anchor="ctr"/>
          <a:lstStyle>
            <a:lvl1pPr algn="l" defTabSz="984560" fontAlgn="auto">
              <a:spcBef>
                <a:spcPts val="0"/>
              </a:spcBef>
              <a:spcAft>
                <a:spcPts val="0"/>
              </a:spcAft>
              <a:defRPr sz="1300">
                <a:solidFill>
                  <a:schemeClr val="tx1">
                    <a:tint val="75000"/>
                  </a:schemeClr>
                </a:solidFill>
                <a:latin typeface="+mn-lt"/>
                <a:cs typeface="+mn-cs"/>
              </a:defRPr>
            </a:lvl1pPr>
          </a:lstStyle>
          <a:p>
            <a:pPr>
              <a:defRPr/>
            </a:pPr>
            <a:fld id="{9463F0C6-67C0-47FE-B92A-72703558C657}" type="datetimeFigureOut">
              <a:rPr lang="en-US"/>
              <a:pPr>
                <a:defRPr/>
              </a:pPr>
              <a:t>5/21/2009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8456" tIns="49228" rIns="98456" bIns="49228" rtlCol="0" anchor="ctr"/>
          <a:lstStyle>
            <a:lvl1pPr algn="ctr" defTabSz="984560"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8456" tIns="49228" rIns="98456" bIns="49228" rtlCol="0" anchor="ctr"/>
          <a:lstStyle>
            <a:lvl1pPr algn="r" defTabSz="984560" fontAlgn="auto">
              <a:spcBef>
                <a:spcPts val="0"/>
              </a:spcBef>
              <a:spcAft>
                <a:spcPts val="0"/>
              </a:spcAft>
              <a:defRPr sz="1300">
                <a:solidFill>
                  <a:schemeClr val="tx1">
                    <a:tint val="75000"/>
                  </a:schemeClr>
                </a:solidFill>
                <a:latin typeface="+mn-lt"/>
                <a:cs typeface="+mn-cs"/>
              </a:defRPr>
            </a:lvl1pPr>
          </a:lstStyle>
          <a:p>
            <a:pPr>
              <a:defRPr/>
            </a:pPr>
            <a:fld id="{A711BED8-C78F-443E-AB28-3CCB7B7007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84250" rtl="0" eaLnBrk="0" fontAlgn="base" hangingPunct="0">
        <a:spcBef>
          <a:spcPct val="0"/>
        </a:spcBef>
        <a:spcAft>
          <a:spcPct val="0"/>
        </a:spcAft>
        <a:defRPr sz="4700" kern="1200">
          <a:solidFill>
            <a:schemeClr val="tx1"/>
          </a:solidFill>
          <a:latin typeface="+mj-lt"/>
          <a:ea typeface="+mj-ea"/>
          <a:cs typeface="+mj-cs"/>
        </a:defRPr>
      </a:lvl1pPr>
      <a:lvl2pPr algn="ctr" defTabSz="984250" rtl="0" eaLnBrk="0" fontAlgn="base" hangingPunct="0">
        <a:spcBef>
          <a:spcPct val="0"/>
        </a:spcBef>
        <a:spcAft>
          <a:spcPct val="0"/>
        </a:spcAft>
        <a:defRPr sz="4700">
          <a:solidFill>
            <a:schemeClr val="tx1"/>
          </a:solidFill>
          <a:latin typeface="Arial" charset="0"/>
        </a:defRPr>
      </a:lvl2pPr>
      <a:lvl3pPr algn="ctr" defTabSz="984250" rtl="0" eaLnBrk="0" fontAlgn="base" hangingPunct="0">
        <a:spcBef>
          <a:spcPct val="0"/>
        </a:spcBef>
        <a:spcAft>
          <a:spcPct val="0"/>
        </a:spcAft>
        <a:defRPr sz="4700">
          <a:solidFill>
            <a:schemeClr val="tx1"/>
          </a:solidFill>
          <a:latin typeface="Arial" charset="0"/>
        </a:defRPr>
      </a:lvl3pPr>
      <a:lvl4pPr algn="ctr" defTabSz="984250" rtl="0" eaLnBrk="0" fontAlgn="base" hangingPunct="0">
        <a:spcBef>
          <a:spcPct val="0"/>
        </a:spcBef>
        <a:spcAft>
          <a:spcPct val="0"/>
        </a:spcAft>
        <a:defRPr sz="4700">
          <a:solidFill>
            <a:schemeClr val="tx1"/>
          </a:solidFill>
          <a:latin typeface="Arial" charset="0"/>
        </a:defRPr>
      </a:lvl4pPr>
      <a:lvl5pPr algn="ctr" defTabSz="984250" rtl="0" eaLnBrk="0" fontAlgn="base" hangingPunct="0">
        <a:spcBef>
          <a:spcPct val="0"/>
        </a:spcBef>
        <a:spcAft>
          <a:spcPct val="0"/>
        </a:spcAft>
        <a:defRPr sz="4700">
          <a:solidFill>
            <a:schemeClr val="tx1"/>
          </a:solidFill>
          <a:latin typeface="Arial" charset="0"/>
        </a:defRPr>
      </a:lvl5pPr>
      <a:lvl6pPr marL="457200" algn="ctr" defTabSz="984250" rtl="0" fontAlgn="base">
        <a:spcBef>
          <a:spcPct val="0"/>
        </a:spcBef>
        <a:spcAft>
          <a:spcPct val="0"/>
        </a:spcAft>
        <a:defRPr sz="4700">
          <a:solidFill>
            <a:schemeClr val="tx1"/>
          </a:solidFill>
          <a:latin typeface="Calibri" pitchFamily="34" charset="0"/>
        </a:defRPr>
      </a:lvl6pPr>
      <a:lvl7pPr marL="914400" algn="ctr" defTabSz="984250" rtl="0" fontAlgn="base">
        <a:spcBef>
          <a:spcPct val="0"/>
        </a:spcBef>
        <a:spcAft>
          <a:spcPct val="0"/>
        </a:spcAft>
        <a:defRPr sz="4700">
          <a:solidFill>
            <a:schemeClr val="tx1"/>
          </a:solidFill>
          <a:latin typeface="Calibri" pitchFamily="34" charset="0"/>
        </a:defRPr>
      </a:lvl7pPr>
      <a:lvl8pPr marL="1371600" algn="ctr" defTabSz="984250" rtl="0" fontAlgn="base">
        <a:spcBef>
          <a:spcPct val="0"/>
        </a:spcBef>
        <a:spcAft>
          <a:spcPct val="0"/>
        </a:spcAft>
        <a:defRPr sz="4700">
          <a:solidFill>
            <a:schemeClr val="tx1"/>
          </a:solidFill>
          <a:latin typeface="Calibri" pitchFamily="34" charset="0"/>
        </a:defRPr>
      </a:lvl8pPr>
      <a:lvl9pPr marL="1828800" algn="ctr" defTabSz="984250" rtl="0" fontAlgn="base">
        <a:spcBef>
          <a:spcPct val="0"/>
        </a:spcBef>
        <a:spcAft>
          <a:spcPct val="0"/>
        </a:spcAft>
        <a:defRPr sz="4700">
          <a:solidFill>
            <a:schemeClr val="tx1"/>
          </a:solidFill>
          <a:latin typeface="Calibri" pitchFamily="34" charset="0"/>
        </a:defRPr>
      </a:lvl9pPr>
    </p:titleStyle>
    <p:bodyStyle>
      <a:lvl1pPr marL="368300" indent="-368300" algn="l" defTabSz="984250"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98513" indent="-306388" algn="l" defTabSz="984250"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0313" indent="-246063" algn="l" defTabSz="984250"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22438" indent="-246063" algn="l" defTabSz="984250"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214563" indent="-246063" algn="l" defTabSz="984250"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707540" indent="-246140" algn="l" defTabSz="98456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99820" indent="-246140" algn="l" defTabSz="98456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92100" indent="-246140" algn="l" defTabSz="98456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84380" indent="-246140" algn="l" defTabSz="98456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4560" rtl="0" eaLnBrk="1" latinLnBrk="0" hangingPunct="1">
        <a:defRPr sz="1900" kern="1200">
          <a:solidFill>
            <a:schemeClr val="tx1"/>
          </a:solidFill>
          <a:latin typeface="+mn-lt"/>
          <a:ea typeface="+mn-ea"/>
          <a:cs typeface="+mn-cs"/>
        </a:defRPr>
      </a:lvl1pPr>
      <a:lvl2pPr marL="492280" algn="l" defTabSz="984560" rtl="0" eaLnBrk="1" latinLnBrk="0" hangingPunct="1">
        <a:defRPr sz="1900" kern="1200">
          <a:solidFill>
            <a:schemeClr val="tx1"/>
          </a:solidFill>
          <a:latin typeface="+mn-lt"/>
          <a:ea typeface="+mn-ea"/>
          <a:cs typeface="+mn-cs"/>
        </a:defRPr>
      </a:lvl2pPr>
      <a:lvl3pPr marL="984560" algn="l" defTabSz="984560" rtl="0" eaLnBrk="1" latinLnBrk="0" hangingPunct="1">
        <a:defRPr sz="1900" kern="1200">
          <a:solidFill>
            <a:schemeClr val="tx1"/>
          </a:solidFill>
          <a:latin typeface="+mn-lt"/>
          <a:ea typeface="+mn-ea"/>
          <a:cs typeface="+mn-cs"/>
        </a:defRPr>
      </a:lvl3pPr>
      <a:lvl4pPr marL="1476840" algn="l" defTabSz="984560" rtl="0" eaLnBrk="1" latinLnBrk="0" hangingPunct="1">
        <a:defRPr sz="1900" kern="1200">
          <a:solidFill>
            <a:schemeClr val="tx1"/>
          </a:solidFill>
          <a:latin typeface="+mn-lt"/>
          <a:ea typeface="+mn-ea"/>
          <a:cs typeface="+mn-cs"/>
        </a:defRPr>
      </a:lvl4pPr>
      <a:lvl5pPr marL="1969120" algn="l" defTabSz="984560" rtl="0" eaLnBrk="1" latinLnBrk="0" hangingPunct="1">
        <a:defRPr sz="1900" kern="1200">
          <a:solidFill>
            <a:schemeClr val="tx1"/>
          </a:solidFill>
          <a:latin typeface="+mn-lt"/>
          <a:ea typeface="+mn-ea"/>
          <a:cs typeface="+mn-cs"/>
        </a:defRPr>
      </a:lvl5pPr>
      <a:lvl6pPr marL="2461400" algn="l" defTabSz="984560" rtl="0" eaLnBrk="1" latinLnBrk="0" hangingPunct="1">
        <a:defRPr sz="1900" kern="1200">
          <a:solidFill>
            <a:schemeClr val="tx1"/>
          </a:solidFill>
          <a:latin typeface="+mn-lt"/>
          <a:ea typeface="+mn-ea"/>
          <a:cs typeface="+mn-cs"/>
        </a:defRPr>
      </a:lvl6pPr>
      <a:lvl7pPr marL="2953680" algn="l" defTabSz="984560" rtl="0" eaLnBrk="1" latinLnBrk="0" hangingPunct="1">
        <a:defRPr sz="1900" kern="1200">
          <a:solidFill>
            <a:schemeClr val="tx1"/>
          </a:solidFill>
          <a:latin typeface="+mn-lt"/>
          <a:ea typeface="+mn-ea"/>
          <a:cs typeface="+mn-cs"/>
        </a:defRPr>
      </a:lvl7pPr>
      <a:lvl8pPr marL="3445960" algn="l" defTabSz="984560" rtl="0" eaLnBrk="1" latinLnBrk="0" hangingPunct="1">
        <a:defRPr sz="1900" kern="1200">
          <a:solidFill>
            <a:schemeClr val="tx1"/>
          </a:solidFill>
          <a:latin typeface="+mn-lt"/>
          <a:ea typeface="+mn-ea"/>
          <a:cs typeface="+mn-cs"/>
        </a:defRPr>
      </a:lvl8pPr>
      <a:lvl9pPr marL="3938240" algn="l" defTabSz="98456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592637-6B78-49F5-B29D-DD719F585078}" type="datetimeFigureOut">
              <a:rPr lang="en-US"/>
              <a:pPr>
                <a:defRPr/>
              </a:pPr>
              <a:t>5/21/2009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BB091E-DDD2-4823-8161-34544B6C85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13748D7-C661-4262-A6D9-0C6B0F9FF775}" type="datetimeFigureOut">
              <a:rPr lang="en-US"/>
              <a:pPr>
                <a:defRPr/>
              </a:pPr>
              <a:t>5/21/2009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394EF7-700E-4F4C-B6B0-51EED24DBB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7"/>
          <p:cNvGrpSpPr>
            <a:grpSpLocks/>
          </p:cNvGrpSpPr>
          <p:nvPr/>
        </p:nvGrpSpPr>
        <p:grpSpPr bwMode="auto">
          <a:xfrm>
            <a:off x="0" y="0"/>
            <a:ext cx="9144000" cy="6858000"/>
            <a:chOff x="0" y="0"/>
            <a:chExt cx="9144000" cy="6858000"/>
          </a:xfrm>
        </p:grpSpPr>
        <p:sp>
          <p:nvSpPr>
            <p:cNvPr id="185" name="Rectangle 184"/>
            <p:cNvSpPr/>
            <p:nvPr/>
          </p:nvSpPr>
          <p:spPr>
            <a:xfrm>
              <a:off x="1676400" y="0"/>
              <a:ext cx="7467600" cy="6172200"/>
            </a:xfrm>
            <a:prstGeom prst="rect">
              <a:avLst/>
            </a:prstGeom>
            <a:gradFill flip="none" rotWithShape="1">
              <a:gsLst>
                <a:gs pos="50000">
                  <a:schemeClr val="bg1"/>
                </a:gs>
                <a:gs pos="50000">
                  <a:srgbClr val="FF6600"/>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5486400" cy="61722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106" name="Group 190"/>
            <p:cNvGrpSpPr>
              <a:grpSpLocks/>
            </p:cNvGrpSpPr>
            <p:nvPr/>
          </p:nvGrpSpPr>
          <p:grpSpPr bwMode="auto">
            <a:xfrm>
              <a:off x="0" y="0"/>
              <a:ext cx="3962400" cy="6477000"/>
              <a:chOff x="152400" y="0"/>
              <a:chExt cx="1066800" cy="6858000"/>
            </a:xfrm>
          </p:grpSpPr>
          <p:sp>
            <p:nvSpPr>
              <p:cNvPr id="186" name="Moon 185"/>
              <p:cNvSpPr/>
              <p:nvPr/>
            </p:nvSpPr>
            <p:spPr>
              <a:xfrm>
                <a:off x="228478" y="0"/>
                <a:ext cx="990722" cy="6858000"/>
              </a:xfrm>
              <a:prstGeom prst="moon">
                <a:avLst>
                  <a:gd name="adj" fmla="val 27383"/>
                </a:avLst>
              </a:prstGeom>
              <a:gradFill flip="none" rotWithShape="1">
                <a:gsLst>
                  <a:gs pos="50000">
                    <a:schemeClr val="accent6">
                      <a:lumMod val="75000"/>
                    </a:schemeClr>
                  </a:gs>
                  <a:gs pos="24000">
                    <a:srgbClr val="FFFF0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722" cy="6858000"/>
              </a:xfrm>
              <a:prstGeom prst="moon">
                <a:avLst>
                  <a:gd name="adj" fmla="val 16394"/>
                </a:avLst>
              </a:prstGeom>
              <a:gradFill flip="none" rotWithShape="1">
                <a:gsLst>
                  <a:gs pos="24000">
                    <a:schemeClr val="accent6">
                      <a:lumMod val="75000"/>
                    </a:schemeClr>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762000"/>
              <a:ext cx="9144000" cy="685800"/>
            </a:xfrm>
            <a:prstGeom prst="rect">
              <a:avLst/>
            </a:prstGeom>
            <a:solidFill>
              <a:srgbClr val="66FF6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9906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0" y="5410200"/>
              <a:ext cx="9144000" cy="7620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37" name="Rectangle 36"/>
            <p:cNvSpPr/>
            <p:nvPr/>
          </p:nvSpPr>
          <p:spPr>
            <a:xfrm>
              <a:off x="0" y="58674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39" name="TextBox 38"/>
          <p:cNvSpPr txBox="1"/>
          <p:nvPr/>
        </p:nvSpPr>
        <p:spPr>
          <a:xfrm>
            <a:off x="609600" y="2219742"/>
            <a:ext cx="8077200" cy="2123658"/>
          </a:xfrm>
          <a:prstGeom prst="rect">
            <a:avLst/>
          </a:prstGeom>
          <a:noFill/>
        </p:spPr>
        <p:txBody>
          <a:bodyPr>
            <a:spAutoFit/>
          </a:bodyPr>
          <a:lstStyle/>
          <a:p>
            <a:pPr algn="ctr">
              <a:defRPr/>
            </a:pPr>
            <a:r>
              <a:rPr lang="en-US" sz="60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Belia</a:t>
            </a:r>
            <a:r>
              <a:rPr lang="en-US" sz="60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r>
              <a:rPr lang="en-US" sz="60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Pembela</a:t>
            </a:r>
            <a:r>
              <a:rPr lang="en-US" sz="60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Agama </a:t>
            </a: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Dalam</a:t>
            </a:r>
            <a:r>
              <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Konteks</a:t>
            </a:r>
            <a:r>
              <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Amar</a:t>
            </a:r>
            <a:r>
              <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Maaruf</a:t>
            </a:r>
            <a:r>
              <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endPar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endParaRPr>
          </a:p>
          <a:p>
            <a:pPr algn="ctr">
              <a:defRPr/>
            </a:pP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Nahi</a:t>
            </a:r>
            <a:r>
              <a:rPr lang="en-US" sz="36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 </a:t>
            </a:r>
            <a:r>
              <a:rPr lang="en-US" sz="3600" spc="300" dirty="0" err="1">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rPr>
              <a:t>Mungkar</a:t>
            </a:r>
            <a:endParaRPr lang="en-US" sz="4400" spc="300" dirty="0">
              <a:ln w="28575" cmpd="sng">
                <a:solidFill>
                  <a:schemeClr val="bg1"/>
                </a:solidFill>
                <a:prstDash val="solid"/>
              </a:ln>
              <a:gradFill>
                <a:gsLst>
                  <a:gs pos="79000">
                    <a:srgbClr val="0000FF"/>
                  </a:gs>
                  <a:gs pos="38000">
                    <a:srgbClr val="C00000"/>
                  </a:gs>
                  <a:gs pos="100000">
                    <a:srgbClr val="FF0000"/>
                  </a:gs>
                </a:gsLst>
                <a:lin ang="5400000"/>
              </a:gradFill>
              <a:effectLst>
                <a:glow rad="139700">
                  <a:schemeClr val="tx1">
                    <a:alpha val="40000"/>
                  </a:schemeClr>
                </a:glow>
              </a:effectLst>
              <a:latin typeface="Impact" pitchFamily="34" charset="0"/>
            </a:endParaRPr>
          </a:p>
        </p:txBody>
      </p:sp>
      <p:sp>
        <p:nvSpPr>
          <p:cNvPr id="40" name="TextBox 39"/>
          <p:cNvSpPr txBox="1"/>
          <p:nvPr/>
        </p:nvSpPr>
        <p:spPr>
          <a:xfrm>
            <a:off x="1066800" y="1371600"/>
            <a:ext cx="6934200" cy="923330"/>
          </a:xfrm>
          <a:prstGeom prst="rect">
            <a:avLst/>
          </a:prstGeom>
          <a:noFill/>
          <a:ln>
            <a:noFill/>
          </a:ln>
        </p:spPr>
        <p:txBody>
          <a:bodyPr>
            <a:spAutoFit/>
          </a:bodyPr>
          <a:lstStyle/>
          <a:p>
            <a:pPr algn="ctr">
              <a:defRPr/>
            </a:pPr>
            <a:r>
              <a:rPr lang="en-US" sz="5400" b="1" dirty="0" err="1">
                <a:ln w="19050" cmpd="sng">
                  <a:solidFill>
                    <a:schemeClr val="tx1"/>
                  </a:solidFill>
                  <a:prstDash val="solid"/>
                </a:ln>
                <a:solidFill>
                  <a:srgbClr val="7030A0"/>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rPr>
              <a:t>Khutbah</a:t>
            </a:r>
            <a:r>
              <a:rPr lang="en-US" sz="5400" b="1" dirty="0">
                <a:ln w="19050" cmpd="sng">
                  <a:solidFill>
                    <a:schemeClr val="tx1"/>
                  </a:solidFill>
                  <a:prstDash val="solid"/>
                </a:ln>
                <a:solidFill>
                  <a:srgbClr val="7030A0"/>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rPr>
              <a:t> Multimedia</a:t>
            </a:r>
          </a:p>
        </p:txBody>
      </p:sp>
      <p:sp>
        <p:nvSpPr>
          <p:cNvPr id="41" name="Snip Diagonal Corner Rectangle 40"/>
          <p:cNvSpPr/>
          <p:nvPr/>
        </p:nvSpPr>
        <p:spPr>
          <a:xfrm>
            <a:off x="381000" y="5410200"/>
            <a:ext cx="8077200" cy="533400"/>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n>
                  <a:solidFill>
                    <a:schemeClr val="tx1"/>
                  </a:solidFill>
                </a:ln>
                <a:solidFill>
                  <a:srgbClr val="002060"/>
                </a:solidFill>
                <a:effectLst>
                  <a:glow rad="101600">
                    <a:schemeClr val="bg1">
                      <a:alpha val="60000"/>
                    </a:schemeClr>
                  </a:glow>
                  <a:outerShdw blurRad="38100" dist="38100" dir="2700000" algn="tl">
                    <a:srgbClr val="000000">
                      <a:alpha val="43137"/>
                    </a:srgbClr>
                  </a:outerShdw>
                </a:effectLst>
                <a:latin typeface="Arial Rounded MT Bold" pitchFamily="34" charset="0"/>
              </a:rPr>
              <a:t>27 </a:t>
            </a:r>
            <a:r>
              <a:rPr lang="en-US" sz="2800" b="1" dirty="0" err="1">
                <a:ln>
                  <a:solidFill>
                    <a:schemeClr val="tx1"/>
                  </a:solidFill>
                </a:ln>
                <a:solidFill>
                  <a:srgbClr val="002060"/>
                </a:solidFill>
                <a:effectLst>
                  <a:glow rad="101600">
                    <a:schemeClr val="bg1">
                      <a:alpha val="60000"/>
                    </a:schemeClr>
                  </a:glow>
                  <a:outerShdw blurRad="38100" dist="38100" dir="2700000" algn="tl">
                    <a:srgbClr val="000000">
                      <a:alpha val="43137"/>
                    </a:srgbClr>
                  </a:outerShdw>
                </a:effectLst>
                <a:latin typeface="Arial Rounded MT Bold" pitchFamily="34" charset="0"/>
              </a:rPr>
              <a:t>JamadilAwal</a:t>
            </a:r>
            <a:r>
              <a:rPr lang="en-US" sz="2800" b="1" dirty="0">
                <a:ln>
                  <a:solidFill>
                    <a:schemeClr val="tx1"/>
                  </a:solidFill>
                </a:ln>
                <a:solidFill>
                  <a:srgbClr val="002060"/>
                </a:solidFill>
                <a:effectLst>
                  <a:glow rad="101600">
                    <a:schemeClr val="bg1">
                      <a:alpha val="60000"/>
                    </a:schemeClr>
                  </a:glow>
                  <a:outerShdw blurRad="38100" dist="38100" dir="2700000" algn="tl">
                    <a:srgbClr val="000000">
                      <a:alpha val="43137"/>
                    </a:srgbClr>
                  </a:outerShdw>
                </a:effectLst>
                <a:latin typeface="Arial Rounded MT Bold" pitchFamily="34" charset="0"/>
              </a:rPr>
              <a:t> 1430H / 22  Mei 2009M</a:t>
            </a:r>
          </a:p>
        </p:txBody>
      </p:sp>
      <p:sp>
        <p:nvSpPr>
          <p:cNvPr id="42" name="TextBox 41"/>
          <p:cNvSpPr txBox="1"/>
          <p:nvPr/>
        </p:nvSpPr>
        <p:spPr>
          <a:xfrm>
            <a:off x="1371600" y="76200"/>
            <a:ext cx="7696200" cy="646331"/>
          </a:xfrm>
          <a:prstGeom prst="rect">
            <a:avLst/>
          </a:prstGeom>
          <a:noFill/>
          <a:ln>
            <a:noFill/>
          </a:ln>
        </p:spPr>
        <p:txBody>
          <a:bodyPr>
            <a:spAutoFit/>
          </a:bodyPr>
          <a:lstStyle/>
          <a:p>
            <a:pPr algn="ctr">
              <a:defRPr/>
            </a:pPr>
            <a:r>
              <a:rPr lang="en-US" sz="3600" b="1" dirty="0" err="1">
                <a:ln w="11430" cmpd="sng">
                  <a:solidFill>
                    <a:schemeClr val="accent1">
                      <a:tint val="10000"/>
                    </a:schemeClr>
                  </a:solidFill>
                  <a:prstDash val="solid"/>
                  <a:miter lim="800000"/>
                </a:ln>
                <a:solidFill>
                  <a:sysClr val="windowText" lastClr="000000"/>
                </a:solidFill>
                <a:effectLst>
                  <a:glow rad="45500">
                    <a:schemeClr val="accent1">
                      <a:satMod val="220000"/>
                      <a:alpha val="35000"/>
                    </a:schemeClr>
                  </a:glow>
                </a:effectLst>
                <a:latin typeface="Arial Narrow" pitchFamily="34" charset="0"/>
              </a:rPr>
              <a:t>Jabatan</a:t>
            </a:r>
            <a:r>
              <a:rPr lang="en-US" sz="3600" b="1" dirty="0">
                <a:ln w="11430" cmpd="sng">
                  <a:solidFill>
                    <a:schemeClr val="accent1">
                      <a:tint val="10000"/>
                    </a:schemeClr>
                  </a:solidFill>
                  <a:prstDash val="solid"/>
                  <a:miter lim="800000"/>
                </a:ln>
                <a:solidFill>
                  <a:sysClr val="windowText" lastClr="000000"/>
                </a:solidFill>
                <a:effectLst>
                  <a:glow rad="45500">
                    <a:schemeClr val="accent1">
                      <a:satMod val="220000"/>
                      <a:alpha val="35000"/>
                    </a:schemeClr>
                  </a:glow>
                </a:effectLst>
                <a:latin typeface="Arial Narrow" pitchFamily="34" charset="0"/>
              </a:rPr>
              <a:t> Hal </a:t>
            </a:r>
            <a:r>
              <a:rPr lang="en-US" sz="3600" b="1" dirty="0" err="1">
                <a:ln w="11430" cmpd="sng">
                  <a:solidFill>
                    <a:schemeClr val="accent1">
                      <a:tint val="10000"/>
                    </a:schemeClr>
                  </a:solidFill>
                  <a:prstDash val="solid"/>
                  <a:miter lim="800000"/>
                </a:ln>
                <a:solidFill>
                  <a:sysClr val="windowText" lastClr="000000"/>
                </a:solidFill>
                <a:effectLst>
                  <a:glow rad="45500">
                    <a:schemeClr val="accent1">
                      <a:satMod val="220000"/>
                      <a:alpha val="35000"/>
                    </a:schemeClr>
                  </a:glow>
                </a:effectLst>
                <a:latin typeface="Arial Narrow" pitchFamily="34" charset="0"/>
              </a:rPr>
              <a:t>Ehwal</a:t>
            </a:r>
            <a:r>
              <a:rPr lang="en-US" sz="3600" b="1" dirty="0">
                <a:ln w="11430" cmpd="sng">
                  <a:solidFill>
                    <a:schemeClr val="accent1">
                      <a:tint val="10000"/>
                    </a:schemeClr>
                  </a:solidFill>
                  <a:prstDash val="solid"/>
                  <a:miter lim="800000"/>
                </a:ln>
                <a:solidFill>
                  <a:sysClr val="windowText" lastClr="000000"/>
                </a:solidFill>
                <a:effectLst>
                  <a:glow rad="45500">
                    <a:schemeClr val="accent1">
                      <a:satMod val="220000"/>
                      <a:alpha val="35000"/>
                    </a:schemeClr>
                  </a:glow>
                </a:effectLst>
                <a:latin typeface="Arial Narrow" pitchFamily="34" charset="0"/>
              </a:rPr>
              <a:t> Agama Terengganu</a:t>
            </a:r>
          </a:p>
        </p:txBody>
      </p:sp>
      <p:pic>
        <p:nvPicPr>
          <p:cNvPr id="38" name="Picture 125"/>
          <p:cNvPicPr>
            <a:picLocks noChangeAspect="1" noChangeArrowheads="1"/>
          </p:cNvPicPr>
          <p:nvPr/>
        </p:nvPicPr>
        <p:blipFill>
          <a:blip r:embed="rId2"/>
          <a:srcRect/>
          <a:stretch>
            <a:fillRect/>
          </a:stretch>
        </p:blipFill>
        <p:spPr bwMode="auto">
          <a:xfrm flipH="1">
            <a:off x="-533400" y="-1066800"/>
            <a:ext cx="2743200" cy="3276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331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0" y="5867400"/>
            <a:ext cx="9144000" cy="533400"/>
          </a:xfrm>
          <a:prstGeom prst="rect">
            <a:avLst/>
          </a:prstGeom>
          <a:gradFill flip="none" rotWithShape="1">
            <a:gsLst>
              <a:gs pos="0">
                <a:srgbClr val="00B0F0"/>
              </a:gs>
              <a:gs pos="66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cs typeface="Arial" pitchFamily="34" charset="0"/>
              </a:rPr>
              <a:t>Surah</a:t>
            </a:r>
            <a:r>
              <a:rPr lang="en-US" sz="2800" b="1" dirty="0">
                <a:ln>
                  <a:solidFill>
                    <a:schemeClr val="tx1"/>
                  </a:solidFill>
                </a:ln>
                <a:cs typeface="Arial" pitchFamily="34" charset="0"/>
              </a:rPr>
              <a:t> Ali-</a:t>
            </a:r>
            <a:r>
              <a:rPr lang="en-US" sz="2800" b="1" dirty="0" err="1">
                <a:ln>
                  <a:solidFill>
                    <a:schemeClr val="tx1"/>
                  </a:solidFill>
                </a:ln>
                <a:cs typeface="Arial" pitchFamily="34" charset="0"/>
              </a:rPr>
              <a:t>Imran</a:t>
            </a:r>
            <a:r>
              <a:rPr lang="en-US" sz="2800" b="1" dirty="0">
                <a:ln>
                  <a:solidFill>
                    <a:schemeClr val="tx1"/>
                  </a:solidFill>
                </a:ln>
                <a:cs typeface="Arial" pitchFamily="34" charset="0"/>
              </a:rPr>
              <a:t>  : </a:t>
            </a:r>
            <a:r>
              <a:rPr lang="en-US" sz="2800" b="1" dirty="0" err="1">
                <a:ln>
                  <a:solidFill>
                    <a:schemeClr val="tx1"/>
                  </a:solidFill>
                </a:ln>
                <a:cs typeface="Arial" pitchFamily="34" charset="0"/>
              </a:rPr>
              <a:t>Ayat</a:t>
            </a:r>
            <a:r>
              <a:rPr lang="en-US" sz="2800" b="1" dirty="0">
                <a:ln>
                  <a:solidFill>
                    <a:schemeClr val="tx1"/>
                  </a:solidFill>
                </a:ln>
                <a:cs typeface="Arial" pitchFamily="34" charset="0"/>
              </a:rPr>
              <a:t>  104</a:t>
            </a:r>
          </a:p>
        </p:txBody>
      </p:sp>
      <p:sp>
        <p:nvSpPr>
          <p:cNvPr id="13" name="Rounded Rectangle 12"/>
          <p:cNvSpPr/>
          <p:nvPr/>
        </p:nvSpPr>
        <p:spPr>
          <a:xfrm>
            <a:off x="838200" y="1295400"/>
            <a:ext cx="8153400" cy="4495800"/>
          </a:xfrm>
          <a:prstGeom prst="roundRect">
            <a:avLst/>
          </a:prstGeom>
          <a:solidFill>
            <a:srgbClr val="FFC000"/>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1371600" y="329625"/>
            <a:ext cx="6400800" cy="646331"/>
          </a:xfrm>
          <a:prstGeom prst="rect">
            <a:avLst/>
          </a:prstGeom>
          <a:noFill/>
        </p:spPr>
        <p:txBody>
          <a:bodyPr>
            <a:spAutoFit/>
          </a:bodyPr>
          <a:lstStyle/>
          <a:p>
            <a:pPr algn="ctr" fontAlgn="auto">
              <a:spcBef>
                <a:spcPts val="0"/>
              </a:spcBef>
              <a:spcAft>
                <a:spcPts val="0"/>
              </a:spcAft>
              <a:defRPr/>
            </a:pPr>
            <a:r>
              <a:rPr lang="en-US" sz="3600"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600"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600"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rPr>
              <a:t>S.W.T. </a:t>
            </a:r>
            <a:r>
              <a:rPr lang="en-US" sz="3600"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600" dirty="0">
              <a:ln>
                <a:solidFill>
                  <a:schemeClr val="bg1"/>
                </a:solidFill>
              </a:ln>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0" name="Rectangle 19"/>
          <p:cNvSpPr/>
          <p:nvPr/>
        </p:nvSpPr>
        <p:spPr>
          <a:xfrm>
            <a:off x="990600" y="2339876"/>
            <a:ext cx="7772400" cy="2585323"/>
          </a:xfrm>
          <a:prstGeom prst="rect">
            <a:avLst/>
          </a:prstGeom>
        </p:spPr>
        <p:txBody>
          <a:bodyPr>
            <a:spAutoFit/>
          </a:bodyPr>
          <a:lstStyle/>
          <a:p>
            <a:pPr algn="ctr">
              <a:defRPr/>
            </a:pPr>
            <a:r>
              <a:rPr lang="ar-SA" sz="5400" b="1" dirty="0">
                <a:ln>
                  <a:solidFill>
                    <a:srgbClr val="000066"/>
                  </a:solidFill>
                </a:ln>
                <a:effectLst>
                  <a:glow rad="101600">
                    <a:schemeClr val="bg1">
                      <a:alpha val="60000"/>
                    </a:schemeClr>
                  </a:glow>
                  <a:outerShdw blurRad="38100" dist="38100" dir="2700000" algn="tl">
                    <a:srgbClr val="000000">
                      <a:alpha val="43137"/>
                    </a:srgbClr>
                  </a:outerShdw>
                </a:effectLst>
                <a:latin typeface="Traditional Arabic" pitchFamily="2" charset="-78"/>
                <a:cs typeface="Traditional Arabic" pitchFamily="2" charset="-78"/>
              </a:rPr>
              <a:t>وَلْتَكُن مِّنكُمْ أُمَّةٌ يَدْعُونَ إِلَى الْخَيْرِ وَيَأْمُرُونَ بِالْمَعْرُوفِ وَيَنْهَوْنَ عَنِ الْمُنكَرِ وَأُوْلَـئِكَ هُمُ الْمُفْلِحُونَ</a:t>
            </a:r>
            <a:endParaRPr lang="ms-MY" sz="5400" dirty="0">
              <a:ln>
                <a:solidFill>
                  <a:srgbClr val="000066"/>
                </a:solidFill>
              </a:ln>
              <a:effectLst>
                <a:glow rad="101600">
                  <a:schemeClr val="bg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4341"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1891130" y="304800"/>
            <a:ext cx="4357270" cy="584775"/>
          </a:xfrm>
          <a:prstGeom prst="rect">
            <a:avLst/>
          </a:prstGeom>
          <a:noFill/>
        </p:spPr>
        <p:txBody>
          <a:bodyPr>
            <a:spAutoFit/>
          </a:bodyPr>
          <a:lstStyle/>
          <a:p>
            <a:pPr>
              <a:defRPr/>
            </a:pPr>
            <a:r>
              <a:rPr lang="en-US" sz="3200"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200"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a:ln>
                  <a:solidFill>
                    <a:schemeClr val="bg1"/>
                  </a:solidFill>
                </a:ln>
                <a:solidFill>
                  <a:srgbClr val="002060"/>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12" name="Rectangle 11"/>
          <p:cNvSpPr/>
          <p:nvPr/>
        </p:nvSpPr>
        <p:spPr>
          <a:xfrm>
            <a:off x="762000" y="1219200"/>
            <a:ext cx="8382000" cy="5078313"/>
          </a:xfrm>
          <a:prstGeom prst="rect">
            <a:avLst/>
          </a:prstGeom>
        </p:spPr>
        <p:txBody>
          <a:bodyPr>
            <a:spAutoFit/>
          </a:bodyPr>
          <a:lstStyle/>
          <a:p>
            <a:pPr algn="ctr">
              <a:defRPr/>
            </a:pP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“Dan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hendaklah</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ada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di</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antara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kamu</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satu</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puak</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yang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menyeru</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berdakwah</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kepada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kebajikan</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mengembangkan</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Islam),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dan</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menyuruh</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berbuat</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segala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perkara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yang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baik</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serta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melarang</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daripada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segala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yang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salah</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buruk</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dan</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keji</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Dan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mereka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yang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bersifat</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demikian</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ialah</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orang-orang</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yang </a:t>
            </a:r>
            <a:r>
              <a:rPr lang="en-US" sz="3600" b="1" dirty="0" err="1">
                <a:ln>
                  <a:solidFill>
                    <a:schemeClr val="tx1"/>
                  </a:solidFill>
                </a:ln>
                <a:solidFill>
                  <a:schemeClr val="tx1">
                    <a:lumMod val="95000"/>
                    <a:lumOff val="5000"/>
                  </a:schemeClr>
                </a:solidFill>
                <a:effectLst>
                  <a:glow rad="63500">
                    <a:schemeClr val="accent1">
                      <a:satMod val="175000"/>
                      <a:alpha val="40000"/>
                    </a:schemeClr>
                  </a:glow>
                </a:effectLst>
              </a:rPr>
              <a:t>berjaya</a:t>
            </a:r>
            <a:r>
              <a:rPr lang="en-US" sz="3600" b="1" dirty="0">
                <a:ln>
                  <a:solidFill>
                    <a:schemeClr val="tx1"/>
                  </a:solidFill>
                </a:ln>
                <a:solidFill>
                  <a:schemeClr val="tx1">
                    <a:lumMod val="95000"/>
                    <a:lumOff val="5000"/>
                  </a:schemeClr>
                </a:solidFill>
                <a:effectLst>
                  <a:glow rad="63500">
                    <a:schemeClr val="accent1">
                      <a:satMod val="175000"/>
                      <a:alpha val="40000"/>
                    </a:schemeClr>
                  </a:glow>
                </a:effectLst>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gradFill>
            <a:gsLst>
              <a:gs pos="50000">
                <a:schemeClr val="accent1">
                  <a:lumMod val="20000"/>
                  <a:lumOff val="80000"/>
                </a:schemeClr>
              </a:gs>
              <a:gs pos="24000">
                <a:schemeClr val="accent5">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5365"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0" y="76200"/>
            <a:ext cx="8915400" cy="954107"/>
          </a:xfrm>
          <a:prstGeom prst="rect">
            <a:avLst/>
          </a:prstGeom>
          <a:noFill/>
        </p:spPr>
        <p:txBody>
          <a:bodyPr>
            <a:spAutoFit/>
          </a:bodyPr>
          <a:lstStyle/>
          <a:p>
            <a:pPr algn="ctr">
              <a:defRPr/>
            </a:pP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Kedudukan</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dan</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Ketaatan</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Ummat</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Islam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Terhadap</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Agama Islam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di</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Malaysia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sekarang</a:t>
            </a:r>
            <a:endPar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endParaRPr>
          </a:p>
        </p:txBody>
      </p:sp>
      <p:sp>
        <p:nvSpPr>
          <p:cNvPr id="21" name="Rectangle 20"/>
          <p:cNvSpPr/>
          <p:nvPr/>
        </p:nvSpPr>
        <p:spPr>
          <a:xfrm>
            <a:off x="2743200" y="2819400"/>
            <a:ext cx="6172200" cy="12192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segelintir</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berkepentingan</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4" name="Rectangle 23"/>
          <p:cNvSpPr/>
          <p:nvPr/>
        </p:nvSpPr>
        <p:spPr>
          <a:xfrm>
            <a:off x="990600" y="5334000"/>
            <a:ext cx="7620000" cy="990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diperolehi</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5" name="Rectangle 24"/>
          <p:cNvSpPr/>
          <p:nvPr/>
        </p:nvSpPr>
        <p:spPr>
          <a:xfrm>
            <a:off x="990600" y="4191000"/>
            <a:ext cx="7924800" cy="9906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Kurang</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penghormatan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rakyat</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Raja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Melayu</a:t>
            </a:r>
            <a:endPar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6" name="Right Arrow 25"/>
          <p:cNvSpPr/>
          <p:nvPr/>
        </p:nvSpPr>
        <p:spPr>
          <a:xfrm>
            <a:off x="195263" y="2870200"/>
            <a:ext cx="2514600" cy="1371600"/>
          </a:xfrm>
          <a:prstGeom prst="rightArrow">
            <a:avLst/>
          </a:prstGeom>
          <a:solidFill>
            <a:schemeClr val="tx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22" name="Rectangle 21"/>
          <p:cNvSpPr/>
          <p:nvPr/>
        </p:nvSpPr>
        <p:spPr>
          <a:xfrm>
            <a:off x="76200" y="3207603"/>
            <a:ext cx="2362200" cy="707886"/>
          </a:xfrm>
          <a:prstGeom prst="rect">
            <a:avLst/>
          </a:prstGeom>
          <a:noFill/>
        </p:spPr>
        <p:txBody>
          <a:bodyPr>
            <a:spAutoFit/>
          </a:bodyPr>
          <a:lstStyle/>
          <a:p>
            <a:pPr algn="ctr">
              <a:defRPr/>
            </a:pPr>
            <a:r>
              <a:rPr lang="en-US" sz="4000" b="1" dirty="0">
                <a:ln w="19050">
                  <a:solidFill>
                    <a:schemeClr val="tx2">
                      <a:satMod val="155000"/>
                    </a:schemeClr>
                  </a:solidFill>
                  <a:prstDash val="solid"/>
                </a:ln>
                <a:solidFill>
                  <a:schemeClr val="bg1"/>
                </a:solidFill>
                <a:effectLst>
                  <a:glow rad="228600">
                    <a:srgbClr val="FF0000">
                      <a:alpha val="40000"/>
                    </a:srgbClr>
                  </a:glow>
                  <a:outerShdw blurRad="41275" dist="20320" dir="1800000" algn="tl" rotWithShape="0">
                    <a:srgbClr val="000000">
                      <a:alpha val="40000"/>
                    </a:srgbClr>
                  </a:outerShdw>
                  <a:reflection blurRad="6350" stA="50000" endA="300" endPos="50000" dist="29997" dir="5400000" sy="-100000" algn="bl" rotWithShape="0"/>
                </a:effectLst>
                <a:latin typeface="Arial Black" pitchFamily="34" charset="0"/>
              </a:rPr>
              <a:t>TETAPI</a:t>
            </a:r>
            <a:endParaRPr lang="ms-MY" sz="4000" b="1" dirty="0">
              <a:ln w="19050">
                <a:solidFill>
                  <a:schemeClr val="tx2">
                    <a:satMod val="155000"/>
                  </a:schemeClr>
                </a:solidFill>
                <a:prstDash val="solid"/>
              </a:ln>
              <a:solidFill>
                <a:schemeClr val="bg1"/>
              </a:solidFill>
              <a:effectLst>
                <a:glow rad="228600">
                  <a:srgbClr val="FF0000">
                    <a:alpha val="40000"/>
                  </a:srgbClr>
                </a:glow>
                <a:outerShdw blurRad="41275" dist="20320" dir="1800000" algn="tl" rotWithShape="0">
                  <a:srgbClr val="000000">
                    <a:alpha val="40000"/>
                  </a:srgbClr>
                </a:outerShdw>
                <a:reflection blurRad="6350" stA="50000" endA="300" endPos="50000" dist="29997" dir="5400000" sy="-100000" algn="bl" rotWithShape="0"/>
              </a:effectLst>
            </a:endParaRPr>
          </a:p>
        </p:txBody>
      </p:sp>
      <p:sp>
        <p:nvSpPr>
          <p:cNvPr id="23" name="Curved Left Arrow 22"/>
          <p:cNvSpPr/>
          <p:nvPr/>
        </p:nvSpPr>
        <p:spPr>
          <a:xfrm rot="19960466">
            <a:off x="1184275" y="1506538"/>
            <a:ext cx="1012825" cy="1754187"/>
          </a:xfrm>
          <a:prstGeom prst="curvedLeftArrow">
            <a:avLst>
              <a:gd name="adj1" fmla="val 21594"/>
              <a:gd name="adj2" fmla="val 36214"/>
              <a:gd name="adj3" fmla="val 25000"/>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20" name="Rectangle 19"/>
          <p:cNvSpPr/>
          <p:nvPr/>
        </p:nvSpPr>
        <p:spPr>
          <a:xfrm>
            <a:off x="152400" y="1219200"/>
            <a:ext cx="8534400" cy="1143000"/>
          </a:xfrm>
          <a:prstGeom prst="rect">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tx1"/>
                </a:solidFill>
                <a:effectLst>
                  <a:outerShdw blurRad="38100" dist="38100" dir="2700000" algn="tl">
                    <a:srgbClr val="000000">
                      <a:alpha val="43137"/>
                    </a:srgbClr>
                  </a:outerShdw>
                </a:effectLst>
                <a:latin typeface="Arial Black" pitchFamily="34" charset="0"/>
              </a:rPr>
              <a:t>Kekuatan</a:t>
            </a:r>
            <a:r>
              <a:rPr lang="en-US" sz="2800" b="1" dirty="0">
                <a:solidFill>
                  <a:schemeClr val="tx1"/>
                </a:solidFill>
                <a:effectLst>
                  <a:outerShdw blurRad="38100" dist="38100" dir="2700000" algn="tl">
                    <a:srgbClr val="000000">
                      <a:alpha val="43137"/>
                    </a:srgbClr>
                  </a:outerShdw>
                </a:effectLst>
                <a:latin typeface="Arial Black" pitchFamily="34" charset="0"/>
              </a:rPr>
              <a:t> </a:t>
            </a:r>
            <a:r>
              <a:rPr lang="en-US" sz="2800" b="1" dirty="0" err="1">
                <a:solidFill>
                  <a:schemeClr val="tx1"/>
                </a:solidFill>
                <a:effectLst>
                  <a:outerShdw blurRad="38100" dist="38100" dir="2700000" algn="tl">
                    <a:srgbClr val="000000">
                      <a:alpha val="43137"/>
                    </a:srgbClr>
                  </a:outerShdw>
                </a:effectLst>
                <a:latin typeface="Arial Black" pitchFamily="34" charset="0"/>
              </a:rPr>
              <a:t>Kedaulatan</a:t>
            </a:r>
            <a:r>
              <a:rPr lang="en-US" sz="2800" b="1" dirty="0">
                <a:solidFill>
                  <a:schemeClr val="tx1"/>
                </a:solidFill>
                <a:effectLst>
                  <a:outerShdw blurRad="38100" dist="38100" dir="2700000" algn="tl">
                    <a:srgbClr val="000000">
                      <a:alpha val="43137"/>
                    </a:srgbClr>
                  </a:outerShdw>
                </a:effectLst>
                <a:latin typeface="Arial Black" pitchFamily="34" charset="0"/>
              </a:rPr>
              <a:t> &amp; </a:t>
            </a:r>
            <a:r>
              <a:rPr lang="en-US" sz="2800" b="1" dirty="0" err="1">
                <a:solidFill>
                  <a:schemeClr val="tx1"/>
                </a:solidFill>
                <a:effectLst>
                  <a:outerShdw blurRad="38100" dist="38100" dir="2700000" algn="tl">
                    <a:srgbClr val="000000">
                      <a:alpha val="43137"/>
                    </a:srgbClr>
                  </a:outerShdw>
                </a:effectLst>
                <a:latin typeface="Arial Black" pitchFamily="34" charset="0"/>
              </a:rPr>
              <a:t>Perlembagaan</a:t>
            </a:r>
            <a:r>
              <a:rPr lang="en-US" sz="2800" b="1" dirty="0">
                <a:solidFill>
                  <a:schemeClr val="tx1"/>
                </a:solidFill>
                <a:effectLst>
                  <a:outerShdw blurRad="38100" dist="38100" dir="2700000" algn="tl">
                    <a:srgbClr val="000000">
                      <a:alpha val="43137"/>
                    </a:srgbClr>
                  </a:outerShdw>
                </a:effectLst>
                <a:latin typeface="Arial Black" pitchFamily="34" charset="0"/>
              </a:rPr>
              <a:t> </a:t>
            </a:r>
            <a:r>
              <a:rPr lang="en-US" sz="2800" b="1" dirty="0" err="1">
                <a:solidFill>
                  <a:schemeClr val="tx1"/>
                </a:solidFill>
                <a:effectLst>
                  <a:outerShdw blurRad="38100" dist="38100" dir="2700000" algn="tl">
                    <a:srgbClr val="000000">
                      <a:alpha val="43137"/>
                    </a:srgbClr>
                  </a:outerShdw>
                </a:effectLst>
                <a:latin typeface="Arial Black" pitchFamily="34" charset="0"/>
              </a:rPr>
              <a:t>masih</a:t>
            </a:r>
            <a:r>
              <a:rPr lang="en-US" sz="2800" b="1" dirty="0">
                <a:solidFill>
                  <a:schemeClr val="tx1"/>
                </a:solidFill>
                <a:effectLst>
                  <a:outerShdw blurRad="38100" dist="38100" dir="2700000" algn="tl">
                    <a:srgbClr val="000000">
                      <a:alpha val="43137"/>
                    </a:srgbClr>
                  </a:outerShdw>
                </a:effectLst>
                <a:latin typeface="Arial Black" pitchFamily="34" charset="0"/>
              </a:rPr>
              <a:t> </a:t>
            </a:r>
            <a:r>
              <a:rPr lang="en-US" sz="2800" b="1" dirty="0" err="1">
                <a:solidFill>
                  <a:schemeClr val="tx1"/>
                </a:solidFill>
                <a:effectLst>
                  <a:outerShdw blurRad="38100" dist="38100" dir="2700000" algn="tl">
                    <a:srgbClr val="000000">
                      <a:alpha val="43137"/>
                    </a:srgbClr>
                  </a:outerShdw>
                </a:effectLst>
                <a:latin typeface="Arial Black" pitchFamily="34" charset="0"/>
              </a:rPr>
              <a:t>lagi</a:t>
            </a:r>
            <a:r>
              <a:rPr lang="en-US" sz="2800" b="1" dirty="0">
                <a:solidFill>
                  <a:schemeClr val="tx1"/>
                </a:solidFill>
                <a:effectLst>
                  <a:outerShdw blurRad="38100" dist="38100" dir="2700000" algn="tl">
                    <a:srgbClr val="000000">
                      <a:alpha val="43137"/>
                    </a:srgbClr>
                  </a:outerShdw>
                </a:effectLst>
                <a:latin typeface="Arial Black" pitchFamily="34" charset="0"/>
              </a:rPr>
              <a:t> </a:t>
            </a:r>
            <a:r>
              <a:rPr lang="en-US" sz="2800" b="1" dirty="0" err="1">
                <a:solidFill>
                  <a:schemeClr val="tx1"/>
                </a:solidFill>
                <a:effectLst>
                  <a:outerShdw blurRad="38100" dist="38100" dir="2700000" algn="tl">
                    <a:srgbClr val="000000">
                      <a:alpha val="43137"/>
                    </a:srgbClr>
                  </a:outerShdw>
                </a:effectLst>
                <a:latin typeface="Arial Black" pitchFamily="34" charset="0"/>
              </a:rPr>
              <a:t>mengukuhkan</a:t>
            </a:r>
            <a:r>
              <a:rPr lang="en-US" sz="2800" b="1" dirty="0">
                <a:solidFill>
                  <a:schemeClr val="tx1"/>
                </a:solidFill>
                <a:effectLst>
                  <a:outerShdw blurRad="38100" dist="38100" dir="2700000" algn="tl">
                    <a:srgbClr val="000000">
                      <a:alpha val="43137"/>
                    </a:srgbClr>
                  </a:outerShdw>
                </a:effectLst>
                <a:latin typeface="Arial Black" pitchFamily="34" charset="0"/>
              </a:rPr>
              <a:t> agama Islam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6389"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0" y="76200"/>
            <a:ext cx="8915400" cy="954107"/>
          </a:xfrm>
          <a:prstGeom prst="rect">
            <a:avLst/>
          </a:prstGeom>
          <a:noFill/>
        </p:spPr>
        <p:txBody>
          <a:bodyPr>
            <a:spAutoFit/>
          </a:bodyPr>
          <a:lstStyle/>
          <a:p>
            <a:pPr algn="ctr">
              <a:defRPr/>
            </a:pP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Ketahuilah</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Fakta-fakta</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p>
          <a:p>
            <a:pPr algn="ctr">
              <a:defRPr/>
            </a:pP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Sejarah</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Islam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Kukuh</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28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kerana</a:t>
            </a:r>
            <a:r>
              <a:rPr lang="en-US" sz="28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p>
        </p:txBody>
      </p:sp>
      <p:sp>
        <p:nvSpPr>
          <p:cNvPr id="19" name="Rectangle 18"/>
          <p:cNvSpPr/>
          <p:nvPr/>
        </p:nvSpPr>
        <p:spPr>
          <a:xfrm>
            <a:off x="457200" y="1371600"/>
            <a:ext cx="4572000" cy="1219200"/>
          </a:xfrm>
          <a:prstGeom prst="rect">
            <a:avLst/>
          </a:prstGeom>
          <a:solidFill>
            <a:srgbClr val="0000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Lahirnya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sikap</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bersatu</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padu</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ummah</a:t>
            </a:r>
            <a:endPar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20" name="Rectangle 19"/>
          <p:cNvSpPr/>
          <p:nvPr/>
        </p:nvSpPr>
        <p:spPr>
          <a:xfrm>
            <a:off x="457200" y="2743200"/>
            <a:ext cx="4572000" cy="1219200"/>
          </a:xfrm>
          <a:prstGeom prst="rect">
            <a:avLst/>
          </a:prstGeom>
          <a:solidFill>
            <a:srgbClr val="0000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Saling</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Bertanggungjawab</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p>
        </p:txBody>
      </p:sp>
      <p:sp>
        <p:nvSpPr>
          <p:cNvPr id="21" name="Rectangle 20"/>
          <p:cNvSpPr/>
          <p:nvPr/>
        </p:nvSpPr>
        <p:spPr>
          <a:xfrm>
            <a:off x="457200" y="4191000"/>
            <a:ext cx="4572000" cy="1219200"/>
          </a:xfrm>
          <a:prstGeom prst="rect">
            <a:avLst/>
          </a:prstGeom>
          <a:solidFill>
            <a:srgbClr val="0000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Daya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usaha</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dalam</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Black" pitchFamily="34" charset="0"/>
              </a:rPr>
              <a:t>mendaulatkan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Black" pitchFamily="34" charset="0"/>
              </a:rPr>
              <a:t> Islam </a:t>
            </a:r>
          </a:p>
        </p:txBody>
      </p:sp>
      <p:sp>
        <p:nvSpPr>
          <p:cNvPr id="22" name="Right Brace 21"/>
          <p:cNvSpPr/>
          <p:nvPr/>
        </p:nvSpPr>
        <p:spPr>
          <a:xfrm>
            <a:off x="5334000" y="1524000"/>
            <a:ext cx="304800" cy="3810000"/>
          </a:xfrm>
          <a:prstGeom prst="rightBrace">
            <a:avLst>
              <a:gd name="adj1" fmla="val 152777"/>
              <a:gd name="adj2" fmla="val 50000"/>
            </a:avLst>
          </a:prstGeom>
          <a:ln w="57150">
            <a:solidFill>
              <a:srgbClr val="00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ms-MY"/>
          </a:p>
        </p:txBody>
      </p:sp>
      <p:sp>
        <p:nvSpPr>
          <p:cNvPr id="23" name="Rectangle 22"/>
          <p:cNvSpPr/>
          <p:nvPr/>
        </p:nvSpPr>
        <p:spPr>
          <a:xfrm>
            <a:off x="5943600" y="1873250"/>
            <a:ext cx="3048000" cy="3276600"/>
          </a:xfrm>
          <a:prstGeom prst="rect">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Belia</a:t>
            </a:r>
            <a:r>
              <a:rPr lang="en-US" sz="3200" b="1" dirty="0">
                <a:ln>
                  <a:solidFill>
                    <a:schemeClr val="tx1"/>
                  </a:solidFill>
                </a:ln>
                <a:effectLst>
                  <a:outerShdw blurRad="38100" dist="38100" dir="2700000" algn="tl">
                    <a:srgbClr val="000000">
                      <a:alpha val="43137"/>
                    </a:srgbClr>
                  </a:outerShdw>
                </a:effectLst>
              </a:rPr>
              <a:t>/</a:t>
            </a:r>
            <a:r>
              <a:rPr lang="en-US" sz="3200" b="1" dirty="0" err="1">
                <a:ln>
                  <a:solidFill>
                    <a:schemeClr val="tx1"/>
                  </a:solidFill>
                </a:ln>
                <a:effectLst>
                  <a:outerShdw blurRad="38100" dist="38100" dir="2700000" algn="tl">
                    <a:srgbClr val="000000">
                      <a:alpha val="43137"/>
                    </a:srgbClr>
                  </a:outerShdw>
                </a:effectLst>
              </a:rPr>
              <a:t>remaja</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perlu</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menyemaikan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amalan</a:t>
            </a:r>
            <a:endParaRPr lang="en-US" sz="3200" b="1" dirty="0">
              <a:ln>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7419"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34C8F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1289" y="-22578"/>
            <a:ext cx="9144000" cy="1569660"/>
          </a:xfrm>
          <a:prstGeom prst="rect">
            <a:avLst/>
          </a:prstGeom>
          <a:noFill/>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ma’ruf</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belia</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remaja</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38" name="Oval 37"/>
          <p:cNvSpPr/>
          <p:nvPr/>
        </p:nvSpPr>
        <p:spPr>
          <a:xfrm>
            <a:off x="1752600" y="1752600"/>
            <a:ext cx="5867400" cy="3505200"/>
          </a:xfrm>
          <a:prstGeom prst="ellipse">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304800" y="1905000"/>
            <a:ext cx="8534400" cy="9906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Semai</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praktifkan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keinsafan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dalam</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diri</a:t>
            </a:r>
            <a:endPar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
        <p:nvSpPr>
          <p:cNvPr id="37" name="Rectangle 36"/>
          <p:cNvSpPr/>
          <p:nvPr/>
        </p:nvSpPr>
        <p:spPr>
          <a:xfrm>
            <a:off x="304800" y="3200400"/>
            <a:ext cx="8534400" cy="9906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Rasa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bertanggungjawab</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mempertahankan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kedaulatan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agama</a:t>
            </a:r>
          </a:p>
        </p:txBody>
      </p:sp>
      <p:sp>
        <p:nvSpPr>
          <p:cNvPr id="40" name="Rectangle 39"/>
          <p:cNvSpPr/>
          <p:nvPr/>
        </p:nvSpPr>
        <p:spPr>
          <a:xfrm>
            <a:off x="304800" y="4495800"/>
            <a:ext cx="8534400" cy="175260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Kaji</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hayati</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bagi</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laksanakan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prinsip</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amar</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ma’ruf</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dan</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nahi</a:t>
            </a:r>
            <a:r>
              <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rPr>
              <a:t>mungkar</a:t>
            </a:r>
            <a:endParaRPr lang="en-US" sz="3200" b="1" dirty="0">
              <a:solidFill>
                <a:schemeClr val="tx1"/>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8442"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34C8F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6" name="TextBox 35"/>
          <p:cNvSpPr txBox="1"/>
          <p:nvPr/>
        </p:nvSpPr>
        <p:spPr>
          <a:xfrm>
            <a:off x="152400" y="141982"/>
            <a:ext cx="8763000" cy="1077218"/>
          </a:xfrm>
          <a:prstGeom prst="rect">
            <a:avLst/>
          </a:prstGeom>
          <a:noFill/>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membudayakan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ma’aruf</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38" name="Rectangle 37"/>
          <p:cNvSpPr/>
          <p:nvPr/>
        </p:nvSpPr>
        <p:spPr>
          <a:xfrm>
            <a:off x="533400" y="2057400"/>
            <a:ext cx="8001000" cy="914400"/>
          </a:xfrm>
          <a:prstGeom prst="rect">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Wujudnya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keunggulan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ummat</a:t>
            </a:r>
            <a:r>
              <a:rPr lang="en-US" sz="3200" b="1" dirty="0">
                <a:effectLst>
                  <a:glow rad="101600">
                    <a:schemeClr val="tx1">
                      <a:alpha val="60000"/>
                    </a:schemeClr>
                  </a:glow>
                  <a:outerShdw blurRad="38100" dist="38100" dir="2700000" algn="tl">
                    <a:srgbClr val="000000">
                      <a:alpha val="43137"/>
                    </a:srgbClr>
                  </a:outerShdw>
                </a:effectLst>
              </a:rPr>
              <a:t> Islam</a:t>
            </a:r>
          </a:p>
        </p:txBody>
      </p:sp>
      <p:sp>
        <p:nvSpPr>
          <p:cNvPr id="39" name="Rectangle 38"/>
          <p:cNvSpPr/>
          <p:nvPr/>
        </p:nvSpPr>
        <p:spPr>
          <a:xfrm>
            <a:off x="533400" y="4495800"/>
            <a:ext cx="8001000" cy="1143000"/>
          </a:xfrm>
          <a:prstGeom prst="rect">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Mempunyai</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kekentalan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iman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kepada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ummat</a:t>
            </a:r>
            <a:r>
              <a:rPr lang="en-US" sz="3200" b="1" dirty="0">
                <a:effectLst>
                  <a:glow rad="101600">
                    <a:schemeClr val="tx1">
                      <a:alpha val="60000"/>
                    </a:schemeClr>
                  </a:glow>
                  <a:outerShdw blurRad="38100" dist="38100" dir="2700000" algn="tl">
                    <a:srgbClr val="000000">
                      <a:alpha val="43137"/>
                    </a:srgbClr>
                  </a:outerShdw>
                </a:effectLst>
              </a:rPr>
              <a:t>  Islam</a:t>
            </a:r>
          </a:p>
        </p:txBody>
      </p:sp>
      <p:sp>
        <p:nvSpPr>
          <p:cNvPr id="41" name="Rounded Rectangle 40"/>
          <p:cNvSpPr/>
          <p:nvPr/>
        </p:nvSpPr>
        <p:spPr>
          <a:xfrm>
            <a:off x="533400" y="3200400"/>
            <a:ext cx="8001000" cy="990600"/>
          </a:xfrm>
          <a:prstGeom prst="roundRect">
            <a:avLst/>
          </a:prstGeom>
          <a:solidFill>
            <a:schemeClr val="accent6">
              <a:lumMod val="75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effectLst>
                <a:glow rad="101600">
                  <a:schemeClr val="tx1">
                    <a:alpha val="60000"/>
                  </a:schemeClr>
                </a:glow>
                <a:outerShdw blurRad="38100" dist="38100" dir="2700000" algn="tl">
                  <a:srgbClr val="000000">
                    <a:alpha val="43137"/>
                  </a:srgbClr>
                </a:outerShdw>
              </a:effectLst>
            </a:endParaRPr>
          </a:p>
          <a:p>
            <a:pPr algn="ctr">
              <a:defRPr/>
            </a:pPr>
            <a:r>
              <a:rPr lang="en-US" sz="3200" b="1" dirty="0" err="1">
                <a:effectLst>
                  <a:glow rad="101600">
                    <a:schemeClr val="tx1">
                      <a:alpha val="60000"/>
                    </a:schemeClr>
                  </a:glow>
                  <a:outerShdw blurRad="38100" dist="38100" dir="2700000" algn="tl">
                    <a:srgbClr val="000000">
                      <a:alpha val="43137"/>
                    </a:srgbClr>
                  </a:outerShdw>
                </a:effectLst>
              </a:rPr>
              <a:t>Lahirnya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pemangkin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kebajikan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manusia</a:t>
            </a:r>
            <a:endParaRPr lang="en-US" sz="3200" b="1" dirty="0">
              <a:effectLst>
                <a:glow rad="101600">
                  <a:schemeClr val="tx1">
                    <a:alpha val="60000"/>
                  </a:schemeClr>
                </a:glow>
                <a:outerShdw blurRad="38100" dist="38100" dir="2700000" algn="tl">
                  <a:srgbClr val="000000">
                    <a:alpha val="43137"/>
                  </a:srgbClr>
                </a:outerShdw>
              </a:effectLst>
            </a:endParaRPr>
          </a:p>
          <a:p>
            <a:pPr algn="ctr">
              <a:defRPr/>
            </a:pP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9465"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34C8F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42" name="Rectangle 41"/>
          <p:cNvSpPr/>
          <p:nvPr/>
        </p:nvSpPr>
        <p:spPr>
          <a:xfrm>
            <a:off x="1143000" y="152400"/>
            <a:ext cx="7391400" cy="1077218"/>
          </a:xfrm>
          <a:prstGeom prst="rect">
            <a:avLst/>
          </a:prstGeom>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110 :-</a:t>
            </a:r>
          </a:p>
        </p:txBody>
      </p:sp>
      <p:sp>
        <p:nvSpPr>
          <p:cNvPr id="44" name="Rounded Rectangle 43"/>
          <p:cNvSpPr/>
          <p:nvPr/>
        </p:nvSpPr>
        <p:spPr>
          <a:xfrm>
            <a:off x="838200" y="1524000"/>
            <a:ext cx="8153400" cy="4114800"/>
          </a:xfrm>
          <a:prstGeom prst="roundRect">
            <a:avLst/>
          </a:prstGeom>
          <a:solidFill>
            <a:srgbClr val="FFC000"/>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86" name="Rectangle 54"/>
          <p:cNvSpPr>
            <a:spLocks noChangeArrowheads="1"/>
          </p:cNvSpPr>
          <p:nvPr/>
        </p:nvSpPr>
        <p:spPr bwMode="auto">
          <a:xfrm>
            <a:off x="914401" y="2209800"/>
            <a:ext cx="8001000" cy="2800767"/>
          </a:xfrm>
          <a:prstGeom prst="rect">
            <a:avLst/>
          </a:prstGeom>
          <a:noFill/>
          <a:ln w="9525">
            <a:noFill/>
            <a:miter lim="800000"/>
            <a:headEnd/>
            <a:tailEnd/>
          </a:ln>
          <a:effectLst/>
        </p:spPr>
        <p:txBody>
          <a:bodyPr anchor="ctr">
            <a:spAutoFit/>
          </a:bodyPr>
          <a:lstStyle/>
          <a:p>
            <a:pPr algn="ctr" rtl="1" eaLnBrk="0" hangingPunct="0">
              <a:defRPr/>
            </a:pP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كُنتُمْ خَيْرَ أُمَّةٍ أُخْرِجَتْ لِلنَّاسِ تَأْمُرُونَ بِالْمَعْرُوفِ</a:t>
            </a:r>
            <a:endParaRPr lang="en-US"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endParaRPr>
          </a:p>
          <a:p>
            <a:pPr algn="ctr" rtl="1" eaLnBrk="0" hangingPunct="0">
              <a:defRPr/>
            </a:pP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 وَتَنْهَوْنَ عَنِ الْمُنكَرِ وَتُؤْمِنُونَ بِاللهِ وَلَوْ ءَامَنَ أَهْلُ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الْكِتَابِ</a:t>
            </a:r>
            <a:r>
              <a:rPr lang="en-US"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لَكَانَ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خَيْرًا لَّهُم مِّنْهُمُ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الْمُؤْمِنُونَ</a:t>
            </a:r>
            <a:r>
              <a:rPr lang="en-US"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 </a:t>
            </a:r>
            <a:r>
              <a:rPr lang="ar-SA" sz="4400" b="1" dirty="0">
                <a:ln>
                  <a:solidFill>
                    <a:schemeClr val="tx1"/>
                  </a:solidFill>
                </a:ln>
                <a:effectLst>
                  <a:glow rad="139700">
                    <a:schemeClr val="bg1">
                      <a:alpha val="40000"/>
                    </a:schemeClr>
                  </a:glow>
                </a:effectLst>
                <a:latin typeface="Traditional Arabic" pitchFamily="2" charset="-78"/>
                <a:ea typeface="Calibri" pitchFamily="34" charset="0"/>
                <a:cs typeface="Traditional Arabic" pitchFamily="2" charset="-78"/>
              </a:rPr>
              <a:t>وَأَكْثَرُهُمُ الْفَاسِقُونَ.</a:t>
            </a:r>
            <a:endParaRPr lang="ar-SA" sz="4000" dirty="0">
              <a:ln>
                <a:solidFill>
                  <a:schemeClr val="tx1"/>
                </a:solidFill>
              </a:ln>
              <a:effectLst>
                <a:glow rad="139700">
                  <a:schemeClr val="bg1">
                    <a:alpha val="40000"/>
                  </a:schemeClr>
                </a:glow>
              </a:effectLst>
              <a:latin typeface="Traditional Arabic"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143000"/>
            <a:ext cx="9144000" cy="5105400"/>
          </a:xfrm>
          <a:prstGeom prst="rect">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0483" name="Group 35"/>
          <p:cNvGrpSpPr>
            <a:grpSpLocks/>
          </p:cNvGrpSpPr>
          <p:nvPr/>
        </p:nvGrpSpPr>
        <p:grpSpPr bwMode="auto">
          <a:xfrm>
            <a:off x="0" y="0"/>
            <a:ext cx="9144000" cy="6858000"/>
            <a:chOff x="0" y="0"/>
            <a:chExt cx="9144000" cy="6858000"/>
          </a:xfrm>
        </p:grpSpPr>
        <p:sp>
          <p:nvSpPr>
            <p:cNvPr id="185" name="Rectangle 184"/>
            <p:cNvSpPr/>
            <p:nvPr/>
          </p:nvSpPr>
          <p:spPr>
            <a:xfrm>
              <a:off x="1676400" y="0"/>
              <a:ext cx="7467600" cy="13716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0488"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3" name="Rectangle 192"/>
            <p:cNvSpPr/>
            <p:nvPr/>
          </p:nvSpPr>
          <p:spPr>
            <a:xfrm>
              <a:off x="0" y="1600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905000" y="496669"/>
            <a:ext cx="4038600" cy="646331"/>
          </a:xfrm>
          <a:prstGeom prst="rect">
            <a:avLst/>
          </a:prstGeom>
          <a:noFill/>
        </p:spPr>
        <p:txBody>
          <a:bodyPr>
            <a:spAutoFit/>
          </a:bodyPr>
          <a:lstStyle/>
          <a:p>
            <a:pPr>
              <a:defRPr/>
            </a:pPr>
            <a:r>
              <a:rPr lang="en-US" sz="36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6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6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endParaRPr>
          </a:p>
        </p:txBody>
      </p:sp>
      <p:sp>
        <p:nvSpPr>
          <p:cNvPr id="39" name="Rectangle 38"/>
          <p:cNvSpPr/>
          <p:nvPr/>
        </p:nvSpPr>
        <p:spPr>
          <a:xfrm>
            <a:off x="152400" y="1905000"/>
            <a:ext cx="8610600" cy="4191000"/>
          </a:xfrm>
          <a:prstGeom prst="rect">
            <a:avLst/>
          </a:prstGeom>
          <a:noFill/>
          <a:ln w="57150">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Kamu</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wahai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umat</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Muhammad)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adalah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sebaik-baik</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umat</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dilahirkan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bagi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faedah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umat</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manusia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kerana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kamu</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menyuruh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berbuat</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segala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perkara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baik</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melarang</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daripada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segala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perkara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salah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buruk</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keji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serta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kamu</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pula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beriman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kepada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Allah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dengan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sebenar-benar</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iman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Dan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kalaulah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Ali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Kitab</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Yahudi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Nasrani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itu</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beriman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sebagaimana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semestinya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tentulah</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(imam)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itu</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menjadi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baik</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bagi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mereka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Tetapi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di</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antara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mereka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ada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beriman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kebanyakkan</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mereka</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orang-orang</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24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fasik</a:t>
            </a:r>
            <a:r>
              <a:rPr lang="en-US" sz="24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66FF"/>
                </a:gs>
                <a:gs pos="100000">
                  <a:srgbClr val="8000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990099"/>
                </a:gs>
                <a:gs pos="37000">
                  <a:srgbClr val="FF00FF"/>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1516"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66FF">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457200" y="1524000"/>
            <a:ext cx="7329070" cy="830997"/>
          </a:xfrm>
          <a:prstGeom prst="rect">
            <a:avLst/>
          </a:prstGeom>
          <a:noFill/>
        </p:spPr>
        <p:txBody>
          <a:bodyPr>
            <a:spAutoFit/>
          </a:bodyPr>
          <a:lstStyle/>
          <a:p>
            <a:pPr>
              <a:defRPr/>
            </a:pPr>
            <a:r>
              <a:rPr lang="en-US" sz="4800" dirty="0" err="1">
                <a:ln w="28575">
                  <a:solidFill>
                    <a:schemeClr val="tx1"/>
                  </a:solidFill>
                </a:ln>
                <a:solidFill>
                  <a:srgbClr val="FFFF00"/>
                </a:solidFill>
                <a:effectLst>
                  <a:glow rad="101600">
                    <a:srgbClr val="7030A0">
                      <a:alpha val="40000"/>
                    </a:srgbClr>
                  </a:glow>
                </a:effectLst>
                <a:latin typeface="Arial Black" pitchFamily="34" charset="0"/>
              </a:rPr>
              <a:t>Perspektif</a:t>
            </a:r>
            <a:r>
              <a:rPr lang="en-US" sz="4800" dirty="0">
                <a:ln w="28575">
                  <a:solidFill>
                    <a:schemeClr val="tx1"/>
                  </a:solidFill>
                </a:ln>
                <a:solidFill>
                  <a:srgbClr val="FFFF00"/>
                </a:solidFill>
                <a:effectLst>
                  <a:glow rad="101600">
                    <a:srgbClr val="7030A0">
                      <a:alpha val="40000"/>
                    </a:srgbClr>
                  </a:glow>
                </a:effectLst>
                <a:latin typeface="Arial Black" pitchFamily="34" charset="0"/>
              </a:rPr>
              <a:t> </a:t>
            </a:r>
            <a:r>
              <a:rPr lang="en-US" sz="4800" dirty="0" err="1">
                <a:ln w="28575">
                  <a:solidFill>
                    <a:schemeClr val="tx1"/>
                  </a:solidFill>
                </a:ln>
                <a:solidFill>
                  <a:srgbClr val="FFFF00"/>
                </a:solidFill>
                <a:effectLst>
                  <a:glow rad="101600">
                    <a:srgbClr val="7030A0">
                      <a:alpha val="40000"/>
                    </a:srgbClr>
                  </a:glow>
                </a:effectLst>
                <a:latin typeface="Arial Black" pitchFamily="34" charset="0"/>
              </a:rPr>
              <a:t>syara</a:t>
            </a:r>
            <a:r>
              <a:rPr lang="en-US" sz="4800" dirty="0">
                <a:ln w="28575">
                  <a:solidFill>
                    <a:schemeClr val="tx1"/>
                  </a:solidFill>
                </a:ln>
                <a:solidFill>
                  <a:srgbClr val="FFFF00"/>
                </a:solidFill>
                <a:effectLst>
                  <a:glow rad="101600">
                    <a:srgbClr val="7030A0">
                      <a:alpha val="40000"/>
                    </a:srgbClr>
                  </a:glow>
                </a:effectLst>
                <a:latin typeface="Arial Black" pitchFamily="34" charset="0"/>
              </a:rPr>
              <a:t>’</a:t>
            </a:r>
          </a:p>
        </p:txBody>
      </p:sp>
      <p:sp>
        <p:nvSpPr>
          <p:cNvPr id="35" name="TextBox 34"/>
          <p:cNvSpPr txBox="1"/>
          <p:nvPr/>
        </p:nvSpPr>
        <p:spPr>
          <a:xfrm>
            <a:off x="685800" y="3764340"/>
            <a:ext cx="8229600" cy="1569660"/>
          </a:xfrm>
          <a:prstGeom prst="rect">
            <a:avLst/>
          </a:prstGeom>
          <a:solidFill>
            <a:srgbClr val="D60093"/>
          </a:solidFill>
          <a:ln w="57150">
            <a:solidFill>
              <a:srgbClr val="FFCC66"/>
            </a:solidFill>
          </a:ln>
          <a:effectLst>
            <a:glow rad="101600">
              <a:schemeClr val="tx1">
                <a:alpha val="60000"/>
              </a:schemeClr>
            </a:glow>
          </a:effectLst>
        </p:spPr>
        <p:txBody>
          <a:bodyPr>
            <a:spAutoFit/>
          </a:bodyPr>
          <a:lstStyle/>
          <a:p>
            <a:pPr algn="ctr">
              <a:defRPr/>
            </a:pPr>
            <a:r>
              <a:rPr lang="en-US" sz="4800" b="1" dirty="0">
                <a:ln w="9525" cmpd="sng">
                  <a:solidFill>
                    <a:schemeClr val="tx1"/>
                  </a:solidFill>
                  <a:prstDash val="solid"/>
                </a:ln>
                <a:solidFill>
                  <a:srgbClr val="FFFF00"/>
                </a:solidFill>
                <a:effectLst>
                  <a:glow rad="101600">
                    <a:schemeClr val="tx1">
                      <a:alpha val="40000"/>
                    </a:schemeClr>
                  </a:glow>
                  <a:outerShdw blurRad="41275" dist="12700" dir="12000000" algn="tl" rotWithShape="0">
                    <a:srgbClr val="000000">
                      <a:alpha val="40000"/>
                    </a:srgbClr>
                  </a:outerShdw>
                </a:effectLst>
                <a:latin typeface="Cooper Black" pitchFamily="18" charset="0"/>
              </a:rPr>
              <a:t>BAGUS,BAIK,TERPUJI DAN MEMBINA</a:t>
            </a:r>
          </a:p>
        </p:txBody>
      </p:sp>
      <p:sp>
        <p:nvSpPr>
          <p:cNvPr id="36" name="Rectangle 35"/>
          <p:cNvSpPr/>
          <p:nvPr/>
        </p:nvSpPr>
        <p:spPr>
          <a:xfrm>
            <a:off x="990600" y="373559"/>
            <a:ext cx="7391400" cy="769441"/>
          </a:xfrm>
          <a:prstGeom prst="rect">
            <a:avLst/>
          </a:prstGeom>
        </p:spPr>
        <p:txBody>
          <a:bodyPr>
            <a:spAutoFit/>
          </a:bodyPr>
          <a:lstStyle/>
          <a:p>
            <a:pPr algn="ctr">
              <a:defRPr/>
            </a:pPr>
            <a:r>
              <a:rPr lang="en-US" sz="3200" dirty="0" err="1">
                <a:ln>
                  <a:solidFill>
                    <a:schemeClr val="tx1"/>
                  </a:solidFill>
                </a:ln>
                <a:solidFill>
                  <a:srgbClr val="00F4EE"/>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200" dirty="0">
                <a:ln>
                  <a:solidFill>
                    <a:schemeClr val="tx1"/>
                  </a:solidFill>
                </a:ln>
                <a:solidFill>
                  <a:srgbClr val="00F4EE"/>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400" dirty="0">
                <a:ln>
                  <a:solidFill>
                    <a:schemeClr val="tx1"/>
                  </a:solidFill>
                </a:ln>
                <a:solidFill>
                  <a:srgbClr val="00F4EE"/>
                </a:solidFill>
                <a:effectLst>
                  <a:glow rad="101600">
                    <a:schemeClr val="tx1">
                      <a:alpha val="60000"/>
                    </a:schemeClr>
                  </a:glow>
                  <a:outerShdw blurRad="38100" dist="38100" dir="2700000" algn="tl">
                    <a:srgbClr val="000000">
                      <a:alpha val="43137"/>
                    </a:srgbClr>
                  </a:outerShdw>
                </a:effectLst>
                <a:latin typeface="Arial Black" pitchFamily="34" charset="0"/>
              </a:rPr>
              <a:t>MA’RUF</a:t>
            </a:r>
            <a:r>
              <a:rPr lang="en-US" sz="3200" dirty="0">
                <a:ln>
                  <a:solidFill>
                    <a:schemeClr val="tx1"/>
                  </a:solidFill>
                </a:ln>
                <a:solidFill>
                  <a:srgbClr val="00F4EE"/>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54" name="Striped Right Arrow 53"/>
          <p:cNvSpPr/>
          <p:nvPr/>
        </p:nvSpPr>
        <p:spPr>
          <a:xfrm rot="5400000">
            <a:off x="5286756" y="2421636"/>
            <a:ext cx="978408" cy="1188720"/>
          </a:xfrm>
          <a:prstGeom prst="striped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66FF"/>
                </a:gs>
                <a:gs pos="100000">
                  <a:srgbClr val="8000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990099"/>
                </a:gs>
                <a:gs pos="37000">
                  <a:srgbClr val="FF00FF"/>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2545"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66FF">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9" name="TextBox 38"/>
          <p:cNvSpPr txBox="1"/>
          <p:nvPr/>
        </p:nvSpPr>
        <p:spPr>
          <a:xfrm>
            <a:off x="609600" y="304800"/>
            <a:ext cx="8382000" cy="769441"/>
          </a:xfrm>
          <a:prstGeom prst="rect">
            <a:avLst/>
          </a:prstGeom>
          <a:noFill/>
        </p:spPr>
        <p:txBody>
          <a:bodyPr>
            <a:spAutoFit/>
          </a:bodyPr>
          <a:lstStyle/>
          <a:p>
            <a:pPr>
              <a:defRPr/>
            </a:pPr>
            <a:r>
              <a:rPr lang="en-US" sz="4400" dirty="0" err="1">
                <a:ln w="28575">
                  <a:solidFill>
                    <a:schemeClr val="tx1"/>
                  </a:solidFill>
                </a:ln>
                <a:solidFill>
                  <a:srgbClr val="FFFF00"/>
                </a:solidFill>
                <a:effectLst>
                  <a:glow rad="101600">
                    <a:srgbClr val="7030A0">
                      <a:alpha val="40000"/>
                    </a:srgbClr>
                  </a:glow>
                </a:effectLst>
                <a:latin typeface="Arial Black" pitchFamily="34" charset="0"/>
              </a:rPr>
              <a:t>Pengertian</a:t>
            </a:r>
            <a:r>
              <a:rPr lang="en-US" sz="4400" dirty="0">
                <a:ln w="28575">
                  <a:solidFill>
                    <a:schemeClr val="tx1"/>
                  </a:solidFill>
                </a:ln>
                <a:solidFill>
                  <a:srgbClr val="FFFF00"/>
                </a:solidFill>
                <a:effectLst>
                  <a:glow rad="101600">
                    <a:srgbClr val="7030A0">
                      <a:alpha val="40000"/>
                    </a:srgbClr>
                  </a:glow>
                </a:effectLst>
                <a:latin typeface="Arial Black" pitchFamily="34" charset="0"/>
              </a:rPr>
              <a:t> lain MA’RUF</a:t>
            </a:r>
          </a:p>
        </p:txBody>
      </p:sp>
      <p:sp>
        <p:nvSpPr>
          <p:cNvPr id="43" name="Rounded Rectangle 42"/>
          <p:cNvSpPr/>
          <p:nvPr/>
        </p:nvSpPr>
        <p:spPr>
          <a:xfrm>
            <a:off x="2971800" y="3810000"/>
            <a:ext cx="3276600" cy="91440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Persahabatan</a:t>
            </a:r>
            <a:endParaRPr lang="ms-MY" sz="3200" b="1" dirty="0">
              <a:ln>
                <a:solidFill>
                  <a:schemeClr val="tx1"/>
                </a:solidFill>
              </a:ln>
              <a:effectLst>
                <a:outerShdw blurRad="38100" dist="38100" dir="2700000" algn="tl">
                  <a:srgbClr val="000000">
                    <a:alpha val="43137"/>
                  </a:srgbClr>
                </a:outerShdw>
              </a:effectLst>
            </a:endParaRPr>
          </a:p>
        </p:txBody>
      </p:sp>
      <p:sp>
        <p:nvSpPr>
          <p:cNvPr id="46" name="Donut 45"/>
          <p:cNvSpPr/>
          <p:nvPr/>
        </p:nvSpPr>
        <p:spPr>
          <a:xfrm>
            <a:off x="1371600" y="1981200"/>
            <a:ext cx="6400800" cy="3505200"/>
          </a:xfrm>
          <a:prstGeom prst="donut">
            <a:avLst>
              <a:gd name="adj" fmla="val 1811"/>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 name="Rounded Rectangle 40"/>
          <p:cNvSpPr/>
          <p:nvPr/>
        </p:nvSpPr>
        <p:spPr>
          <a:xfrm>
            <a:off x="5562600" y="1676400"/>
            <a:ext cx="3276600" cy="914400"/>
          </a:xfrm>
          <a:prstGeom prst="round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Rukun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Iman</a:t>
            </a:r>
            <a:endParaRPr lang="ms-MY" sz="3200" b="1" dirty="0">
              <a:ln>
                <a:solidFill>
                  <a:schemeClr val="tx1"/>
                </a:solidFill>
              </a:ln>
              <a:effectLst>
                <a:outerShdw blurRad="38100" dist="38100" dir="2700000" algn="tl">
                  <a:srgbClr val="000000">
                    <a:alpha val="43137"/>
                  </a:srgbClr>
                </a:outerShdw>
              </a:effectLst>
            </a:endParaRPr>
          </a:p>
        </p:txBody>
      </p:sp>
      <p:sp>
        <p:nvSpPr>
          <p:cNvPr id="42" name="Rounded Rectangle 41"/>
          <p:cNvSpPr/>
          <p:nvPr/>
        </p:nvSpPr>
        <p:spPr>
          <a:xfrm>
            <a:off x="2971800" y="2743200"/>
            <a:ext cx="3276600" cy="9144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Perpaduan</a:t>
            </a:r>
            <a:endParaRPr lang="ms-MY" sz="3200" b="1" dirty="0">
              <a:ln>
                <a:solidFill>
                  <a:schemeClr val="tx1"/>
                </a:solidFill>
              </a:ln>
              <a:effectLst>
                <a:outerShdw blurRad="38100" dist="38100" dir="2700000" algn="tl">
                  <a:srgbClr val="000000">
                    <a:alpha val="43137"/>
                  </a:srgbClr>
                </a:outerShdw>
              </a:effectLst>
            </a:endParaRPr>
          </a:p>
        </p:txBody>
      </p:sp>
      <p:sp>
        <p:nvSpPr>
          <p:cNvPr id="40" name="Rounded Rectangle 39"/>
          <p:cNvSpPr/>
          <p:nvPr/>
        </p:nvSpPr>
        <p:spPr>
          <a:xfrm>
            <a:off x="304800" y="1676400"/>
            <a:ext cx="3276600" cy="914400"/>
          </a:xfrm>
          <a:prstGeom prst="roundRect">
            <a:avLst/>
          </a:prstGeom>
          <a:solidFill>
            <a:srgbClr val="00F4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Rukun</a:t>
            </a:r>
            <a:r>
              <a:rPr lang="en-US" sz="3200" b="1" dirty="0">
                <a:ln>
                  <a:solidFill>
                    <a:schemeClr val="tx1"/>
                  </a:solidFill>
                </a:ln>
                <a:effectLst>
                  <a:outerShdw blurRad="38100" dist="38100" dir="2700000" algn="tl">
                    <a:srgbClr val="000000">
                      <a:alpha val="43137"/>
                    </a:srgbClr>
                  </a:outerShdw>
                </a:effectLst>
              </a:rPr>
              <a:t> Islam</a:t>
            </a:r>
            <a:endParaRPr lang="ms-MY" sz="3200" b="1" dirty="0">
              <a:ln>
                <a:solidFill>
                  <a:schemeClr val="tx1"/>
                </a:solidFill>
              </a:ln>
              <a:effectLst>
                <a:outerShdw blurRad="38100" dist="38100" dir="2700000" algn="tl">
                  <a:srgbClr val="000000">
                    <a:alpha val="43137"/>
                  </a:srgbClr>
                </a:outerShdw>
              </a:effectLst>
            </a:endParaRPr>
          </a:p>
        </p:txBody>
      </p:sp>
      <p:sp>
        <p:nvSpPr>
          <p:cNvPr id="51" name="Rectangle 50"/>
          <p:cNvSpPr/>
          <p:nvPr/>
        </p:nvSpPr>
        <p:spPr>
          <a:xfrm>
            <a:off x="152400" y="3581400"/>
            <a:ext cx="21336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outerShdw blurRad="38100" dist="38100" dir="2700000" algn="tl">
                    <a:srgbClr val="000000">
                      <a:alpha val="43137"/>
                    </a:srgbClr>
                  </a:outerShdw>
                </a:effectLst>
              </a:rPr>
              <a:t>Akhlak</a:t>
            </a:r>
            <a:r>
              <a:rPr lang="en-US" sz="2400" b="1" dirty="0">
                <a:ln>
                  <a:solidFill>
                    <a:schemeClr val="tx1"/>
                  </a:solidFill>
                </a:ln>
                <a:effectLst>
                  <a:outerShdw blurRad="38100" dist="38100" dir="2700000" algn="tl">
                    <a:srgbClr val="000000">
                      <a:alpha val="43137"/>
                    </a:srgbClr>
                  </a:outerShdw>
                </a:effectLst>
              </a:rPr>
              <a:t> </a:t>
            </a:r>
            <a:r>
              <a:rPr lang="en-US" sz="2400" b="1" dirty="0" err="1">
                <a:ln>
                  <a:solidFill>
                    <a:schemeClr val="tx1"/>
                  </a:solidFill>
                </a:ln>
                <a:effectLst>
                  <a:outerShdw blurRad="38100" dist="38100" dir="2700000" algn="tl">
                    <a:srgbClr val="000000">
                      <a:alpha val="43137"/>
                    </a:srgbClr>
                  </a:outerShdw>
                </a:effectLst>
              </a:rPr>
              <a:t>Baik</a:t>
            </a:r>
            <a:endParaRPr lang="ms-MY" sz="2400" b="1" dirty="0">
              <a:ln>
                <a:solidFill>
                  <a:schemeClr val="tx1"/>
                </a:solidFill>
              </a:ln>
              <a:effectLst>
                <a:outerShdw blurRad="38100" dist="38100" dir="2700000" algn="tl">
                  <a:srgbClr val="000000">
                    <a:alpha val="43137"/>
                  </a:srgbClr>
                </a:outerShdw>
              </a:effectLst>
            </a:endParaRPr>
          </a:p>
        </p:txBody>
      </p:sp>
      <p:sp>
        <p:nvSpPr>
          <p:cNvPr id="65" name="Rectangle 64"/>
          <p:cNvSpPr/>
          <p:nvPr/>
        </p:nvSpPr>
        <p:spPr>
          <a:xfrm>
            <a:off x="152400" y="4419600"/>
            <a:ext cx="21336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n>
                  <a:solidFill>
                    <a:schemeClr val="tx1"/>
                  </a:solidFill>
                </a:ln>
                <a:effectLst>
                  <a:outerShdw blurRad="38100" dist="38100" dir="2700000" algn="tl">
                    <a:srgbClr val="000000">
                      <a:alpha val="43137"/>
                    </a:srgbClr>
                  </a:outerShdw>
                </a:effectLst>
              </a:rPr>
              <a:t>Dan lain-lain</a:t>
            </a:r>
            <a:endParaRPr lang="ms-MY" sz="2400" b="1" dirty="0">
              <a:ln>
                <a:solidFill>
                  <a:schemeClr val="tx1"/>
                </a:solidFill>
              </a:ln>
              <a:effectLst>
                <a:outerShdw blurRad="38100" dist="38100" dir="2700000" algn="tl">
                  <a:srgbClr val="000000">
                    <a:alpha val="43137"/>
                  </a:srgbClr>
                </a:outerShdw>
              </a:effectLst>
            </a:endParaRPr>
          </a:p>
        </p:txBody>
      </p:sp>
      <p:sp>
        <p:nvSpPr>
          <p:cNvPr id="45" name="Rectangle 44"/>
          <p:cNvSpPr/>
          <p:nvPr/>
        </p:nvSpPr>
        <p:spPr>
          <a:xfrm>
            <a:off x="6934200" y="3581400"/>
            <a:ext cx="21336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outerShdw blurRad="38100" dist="38100" dir="2700000" algn="tl">
                    <a:srgbClr val="000000">
                      <a:alpha val="43137"/>
                    </a:srgbClr>
                  </a:outerShdw>
                </a:effectLst>
              </a:rPr>
              <a:t>Pemerintah</a:t>
            </a:r>
            <a:endParaRPr lang="ms-MY" sz="2400" b="1" dirty="0">
              <a:ln>
                <a:solidFill>
                  <a:schemeClr val="tx1"/>
                </a:solidFill>
              </a:ln>
              <a:effectLst>
                <a:outerShdw blurRad="38100" dist="38100" dir="2700000" algn="tl">
                  <a:srgbClr val="000000">
                    <a:alpha val="43137"/>
                  </a:srgbClr>
                </a:outerShdw>
              </a:effectLst>
            </a:endParaRPr>
          </a:p>
        </p:txBody>
      </p:sp>
      <p:sp>
        <p:nvSpPr>
          <p:cNvPr id="50" name="Rectangle 49"/>
          <p:cNvSpPr/>
          <p:nvPr/>
        </p:nvSpPr>
        <p:spPr>
          <a:xfrm>
            <a:off x="6934200" y="4419600"/>
            <a:ext cx="2133600" cy="7620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outerShdw blurRad="38100" dist="38100" dir="2700000" algn="tl">
                    <a:srgbClr val="000000">
                      <a:alpha val="43137"/>
                    </a:srgbClr>
                  </a:outerShdw>
                </a:effectLst>
              </a:rPr>
              <a:t>Pengurusan</a:t>
            </a:r>
            <a:endParaRPr lang="ms-MY" sz="2400" b="1" dirty="0">
              <a:ln>
                <a:solidFill>
                  <a:schemeClr val="tx1"/>
                </a:solidFill>
              </a:ln>
              <a:effectLst>
                <a:outerShdw blurRad="38100" dist="38100" dir="2700000" algn="tl">
                  <a:srgbClr val="000000">
                    <a:alpha val="43137"/>
                  </a:srgbClr>
                </a:outerShdw>
              </a:effectLst>
            </a:endParaRPr>
          </a:p>
        </p:txBody>
      </p:sp>
      <p:sp>
        <p:nvSpPr>
          <p:cNvPr id="44" name="Rounded Rectangle 43"/>
          <p:cNvSpPr/>
          <p:nvPr/>
        </p:nvSpPr>
        <p:spPr>
          <a:xfrm>
            <a:off x="2971800" y="4876800"/>
            <a:ext cx="3276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Kerjasama</a:t>
            </a:r>
            <a:endParaRPr lang="ms-MY" sz="3200" b="1" dirty="0">
              <a:ln>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5130"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1447800" y="381000"/>
            <a:ext cx="7642798" cy="707886"/>
          </a:xfrm>
          <a:prstGeom prst="rect">
            <a:avLst/>
          </a:prstGeom>
          <a:noFill/>
        </p:spPr>
        <p:txBody>
          <a:bodyPr wrap="none">
            <a:spAutoFit/>
          </a:bodyPr>
          <a:lstStyle/>
          <a:p>
            <a:pPr>
              <a:defRPr/>
            </a:pPr>
            <a:r>
              <a:rPr lang="en-US" sz="40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Pujian</a:t>
            </a:r>
            <a:r>
              <a:rPr lang="en-US" sz="40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r>
              <a:rPr lang="en-US" sz="40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Kepada</a:t>
            </a:r>
            <a:r>
              <a:rPr lang="en-US" sz="40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Allah S.W.T.</a:t>
            </a:r>
          </a:p>
        </p:txBody>
      </p:sp>
      <p:sp>
        <p:nvSpPr>
          <p:cNvPr id="38" name="Rounded Rectangle 37"/>
          <p:cNvSpPr/>
          <p:nvPr/>
        </p:nvSpPr>
        <p:spPr>
          <a:xfrm>
            <a:off x="1905000" y="1905000"/>
            <a:ext cx="5562600" cy="1981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2701607" y="2209800"/>
            <a:ext cx="3775393" cy="1569660"/>
          </a:xfrm>
          <a:prstGeom prst="rect">
            <a:avLst/>
          </a:prstGeom>
        </p:spPr>
        <p:txBody>
          <a:bodyPr wrap="none">
            <a:spAutoFit/>
          </a:bodyPr>
          <a:lstStyle/>
          <a:p>
            <a:pPr>
              <a:defRPr/>
            </a:pPr>
            <a:r>
              <a:rPr lang="ar-SA" sz="9600" b="1" dirty="0">
                <a:solidFill>
                  <a:srgbClr val="002060"/>
                </a:solidFill>
                <a:effectLst>
                  <a:glow rad="101600">
                    <a:schemeClr val="bg1">
                      <a:lumMod val="75000"/>
                      <a:alpha val="60000"/>
                    </a:schemeClr>
                  </a:glow>
                </a:effectLst>
                <a:cs typeface="Traditional Arabic" pitchFamily="2" charset="-78"/>
              </a:rPr>
              <a:t>الْحَمْد ُلِلَّهِ </a:t>
            </a:r>
            <a:endParaRPr lang="en-US" sz="9600" b="1" dirty="0">
              <a:solidFill>
                <a:srgbClr val="002060"/>
              </a:solidFill>
              <a:effectLst>
                <a:glow rad="101600">
                  <a:schemeClr val="bg1">
                    <a:lumMod val="75000"/>
                    <a:alpha val="60000"/>
                  </a:schemeClr>
                </a:glow>
              </a:effectLst>
              <a:cs typeface="Traditional Arabic" pitchFamily="2" charset="-78"/>
            </a:endParaRPr>
          </a:p>
        </p:txBody>
      </p:sp>
      <p:sp>
        <p:nvSpPr>
          <p:cNvPr id="39" name="TextBox 38"/>
          <p:cNvSpPr txBox="1"/>
          <p:nvPr/>
        </p:nvSpPr>
        <p:spPr>
          <a:xfrm>
            <a:off x="1066800" y="4036874"/>
            <a:ext cx="7848600" cy="1754326"/>
          </a:xfrm>
          <a:prstGeom prst="rect">
            <a:avLst/>
          </a:prstGeom>
          <a:noFill/>
        </p:spPr>
        <p:txBody>
          <a:bodyPr>
            <a:spAutoFit/>
          </a:bodyPr>
          <a:lstStyle/>
          <a:p>
            <a:pPr algn="ctr">
              <a:defRPr/>
            </a:pP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Segala</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puji-pujian</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hanya</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bagi</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5"/>
          <p:cNvGrpSpPr>
            <a:grpSpLocks/>
          </p:cNvGrpSpPr>
          <p:nvPr/>
        </p:nvGrpSpPr>
        <p:grpSpPr bwMode="auto">
          <a:xfrm>
            <a:off x="0" y="0"/>
            <a:ext cx="9144000" cy="6858000"/>
            <a:chOff x="0" y="0"/>
            <a:chExt cx="9144000" cy="6858000"/>
          </a:xfrm>
        </p:grpSpPr>
        <p:sp>
          <p:nvSpPr>
            <p:cNvPr id="192" name="Rectangle 191"/>
            <p:cNvSpPr/>
            <p:nvPr/>
          </p:nvSpPr>
          <p:spPr>
            <a:xfrm>
              <a:off x="0" y="1828800"/>
              <a:ext cx="9144000" cy="40386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66FF"/>
                </a:gs>
                <a:gs pos="100000">
                  <a:srgbClr val="8000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990099"/>
                </a:gs>
                <a:gs pos="37000">
                  <a:srgbClr val="FF00FF"/>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3574"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66FF">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9" name="TextBox 38"/>
          <p:cNvSpPr txBox="1"/>
          <p:nvPr/>
        </p:nvSpPr>
        <p:spPr>
          <a:xfrm>
            <a:off x="609600" y="304800"/>
            <a:ext cx="8229600" cy="769441"/>
          </a:xfrm>
          <a:prstGeom prst="rect">
            <a:avLst/>
          </a:prstGeom>
          <a:noFill/>
        </p:spPr>
        <p:txBody>
          <a:bodyPr>
            <a:spAutoFit/>
          </a:bodyPr>
          <a:lstStyle/>
          <a:p>
            <a:pPr>
              <a:defRPr/>
            </a:pPr>
            <a:r>
              <a:rPr lang="en-US" sz="4400" dirty="0" err="1">
                <a:ln w="28575">
                  <a:solidFill>
                    <a:schemeClr val="tx1"/>
                  </a:solidFill>
                </a:ln>
                <a:solidFill>
                  <a:srgbClr val="FFFF00"/>
                </a:solidFill>
                <a:effectLst>
                  <a:glow rad="101600">
                    <a:srgbClr val="7030A0">
                      <a:alpha val="40000"/>
                    </a:srgbClr>
                  </a:glow>
                </a:effectLst>
                <a:latin typeface="Arial Black" pitchFamily="34" charset="0"/>
              </a:rPr>
              <a:t>Pengertian</a:t>
            </a:r>
            <a:r>
              <a:rPr lang="en-US" sz="4400" dirty="0">
                <a:ln w="28575">
                  <a:solidFill>
                    <a:schemeClr val="tx1"/>
                  </a:solidFill>
                </a:ln>
                <a:solidFill>
                  <a:srgbClr val="FFFF00"/>
                </a:solidFill>
                <a:effectLst>
                  <a:glow rad="101600">
                    <a:srgbClr val="7030A0">
                      <a:alpha val="40000"/>
                    </a:srgbClr>
                  </a:glow>
                </a:effectLst>
                <a:latin typeface="Arial Black" pitchFamily="34" charset="0"/>
              </a:rPr>
              <a:t> </a:t>
            </a:r>
            <a:r>
              <a:rPr lang="en-US" sz="4400" dirty="0" err="1">
                <a:ln w="28575">
                  <a:solidFill>
                    <a:schemeClr val="tx1"/>
                  </a:solidFill>
                </a:ln>
                <a:solidFill>
                  <a:srgbClr val="FFFF00"/>
                </a:solidFill>
                <a:effectLst>
                  <a:glow rad="101600">
                    <a:srgbClr val="7030A0">
                      <a:alpha val="40000"/>
                    </a:srgbClr>
                  </a:glow>
                </a:effectLst>
                <a:latin typeface="Arial Black" pitchFamily="34" charset="0"/>
              </a:rPr>
              <a:t>Mungkar</a:t>
            </a:r>
            <a:r>
              <a:rPr lang="en-US" sz="4400" dirty="0">
                <a:ln w="28575">
                  <a:solidFill>
                    <a:schemeClr val="tx1"/>
                  </a:solidFill>
                </a:ln>
                <a:solidFill>
                  <a:srgbClr val="FFFF00"/>
                </a:solidFill>
                <a:effectLst>
                  <a:glow rad="101600">
                    <a:srgbClr val="7030A0">
                      <a:alpha val="40000"/>
                    </a:srgbClr>
                  </a:glow>
                </a:effectLst>
                <a:latin typeface="Arial Black" pitchFamily="34" charset="0"/>
              </a:rPr>
              <a:t> </a:t>
            </a:r>
            <a:r>
              <a:rPr lang="en-US" sz="4400" dirty="0" err="1">
                <a:ln w="28575">
                  <a:solidFill>
                    <a:schemeClr val="tx1"/>
                  </a:solidFill>
                </a:ln>
                <a:solidFill>
                  <a:srgbClr val="FFFF00"/>
                </a:solidFill>
                <a:effectLst>
                  <a:glow rad="101600">
                    <a:srgbClr val="7030A0">
                      <a:alpha val="40000"/>
                    </a:srgbClr>
                  </a:glow>
                </a:effectLst>
                <a:latin typeface="Arial Black" pitchFamily="34" charset="0"/>
              </a:rPr>
              <a:t>iaitu</a:t>
            </a:r>
            <a:r>
              <a:rPr lang="en-US" sz="4400" dirty="0">
                <a:ln w="28575">
                  <a:solidFill>
                    <a:schemeClr val="tx1"/>
                  </a:solidFill>
                </a:ln>
                <a:solidFill>
                  <a:srgbClr val="FFFF00"/>
                </a:solidFill>
                <a:effectLst>
                  <a:glow rad="101600">
                    <a:srgbClr val="7030A0">
                      <a:alpha val="40000"/>
                    </a:srgbClr>
                  </a:glow>
                </a:effectLst>
                <a:latin typeface="Arial Black" pitchFamily="34" charset="0"/>
              </a:rPr>
              <a:t>:</a:t>
            </a:r>
            <a:endParaRPr lang="en-US" sz="4400" dirty="0">
              <a:ln w="28575">
                <a:solidFill>
                  <a:schemeClr val="tx1"/>
                </a:solidFill>
              </a:ln>
              <a:solidFill>
                <a:srgbClr val="FFFF00"/>
              </a:solidFill>
              <a:effectLst>
                <a:glow rad="101600">
                  <a:srgbClr val="7030A0">
                    <a:alpha val="40000"/>
                  </a:srgbClr>
                </a:glow>
              </a:effectLst>
              <a:latin typeface="Arial Black" pitchFamily="34" charset="0"/>
            </a:endParaRPr>
          </a:p>
        </p:txBody>
      </p:sp>
      <p:sp>
        <p:nvSpPr>
          <p:cNvPr id="40" name="Rectangle 39"/>
          <p:cNvSpPr/>
          <p:nvPr/>
        </p:nvSpPr>
        <p:spPr>
          <a:xfrm>
            <a:off x="609600" y="1981200"/>
            <a:ext cx="2895600" cy="1600200"/>
          </a:xfrm>
          <a:prstGeom prst="rect">
            <a:avLst/>
          </a:prstGeom>
          <a:solidFill>
            <a:srgbClr val="FF00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schemeClr val="tx1"/>
                  </a:solidFill>
                </a:ln>
                <a:effectLst>
                  <a:glow rad="101600">
                    <a:schemeClr val="tx1">
                      <a:alpha val="60000"/>
                    </a:schemeClr>
                  </a:glow>
                  <a:outerShdw blurRad="38100" dist="38100" dir="2700000" algn="tl">
                    <a:srgbClr val="000000">
                      <a:alpha val="43137"/>
                    </a:srgbClr>
                  </a:outerShdw>
                </a:effectLst>
              </a:rPr>
              <a:t>Negatif</a:t>
            </a:r>
            <a:r>
              <a:rPr lang="en-US" sz="3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600" b="1" dirty="0" err="1">
                <a:ln>
                  <a:solidFill>
                    <a:schemeClr val="tx1"/>
                  </a:solidFill>
                </a:ln>
                <a:effectLst>
                  <a:glow rad="101600">
                    <a:schemeClr val="tx1">
                      <a:alpha val="60000"/>
                    </a:schemeClr>
                  </a:glow>
                  <a:outerShdw blurRad="38100" dist="38100" dir="2700000" algn="tl">
                    <a:srgbClr val="000000">
                      <a:alpha val="43137"/>
                    </a:srgbClr>
                  </a:outerShdw>
                </a:effectLst>
              </a:rPr>
              <a:t>Terhadap</a:t>
            </a:r>
            <a:r>
              <a:rPr lang="en-US" sz="3600" b="1" dirty="0">
                <a:ln>
                  <a:solidFill>
                    <a:schemeClr val="tx1"/>
                  </a:solidFill>
                </a:ln>
                <a:effectLst>
                  <a:glow rad="101600">
                    <a:schemeClr val="tx1">
                      <a:alpha val="60000"/>
                    </a:schemeClr>
                  </a:glow>
                  <a:outerShdw blurRad="38100" dist="38100" dir="2700000" algn="tl">
                    <a:srgbClr val="000000">
                      <a:alpha val="43137"/>
                    </a:srgbClr>
                  </a:outerShdw>
                </a:effectLst>
              </a:rPr>
              <a:t>..</a:t>
            </a:r>
          </a:p>
        </p:txBody>
      </p:sp>
      <p:sp>
        <p:nvSpPr>
          <p:cNvPr id="45" name="Right Arrow 44"/>
          <p:cNvSpPr/>
          <p:nvPr/>
        </p:nvSpPr>
        <p:spPr>
          <a:xfrm>
            <a:off x="3810000" y="1981200"/>
            <a:ext cx="978408" cy="1600200"/>
          </a:xfrm>
          <a:prstGeom prst="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8" name="Straight Arrow Connector 47"/>
          <p:cNvCxnSpPr/>
          <p:nvPr/>
        </p:nvCxnSpPr>
        <p:spPr>
          <a:xfrm rot="16200000" flipV="1">
            <a:off x="4114800" y="4191000"/>
            <a:ext cx="4343400" cy="76200"/>
          </a:xfrm>
          <a:prstGeom prst="straightConnector1">
            <a:avLst/>
          </a:prstGeom>
          <a:ln w="76200">
            <a:solidFill>
              <a:srgbClr val="D60093"/>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41" name="Snip Diagonal Corner Rectangle 40"/>
          <p:cNvSpPr/>
          <p:nvPr/>
        </p:nvSpPr>
        <p:spPr>
          <a:xfrm>
            <a:off x="5029200" y="1828800"/>
            <a:ext cx="2209800" cy="914400"/>
          </a:xfrm>
          <a:prstGeom prst="snip2DiagRect">
            <a:avLst/>
          </a:prstGeom>
          <a:solidFill>
            <a:srgbClr val="0000F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sikap</a:t>
            </a:r>
            <a:endParaRPr lang="en-US"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2" name="Snip Diagonal Corner Rectangle 41"/>
          <p:cNvSpPr/>
          <p:nvPr/>
        </p:nvSpPr>
        <p:spPr>
          <a:xfrm>
            <a:off x="5029200" y="3048000"/>
            <a:ext cx="2667000" cy="914400"/>
          </a:xfrm>
          <a:prstGeom prst="snip2DiagRect">
            <a:avLst/>
          </a:prstGeom>
          <a:solidFill>
            <a:srgbClr val="00F4EE"/>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Perlakuan</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43" name="Snip Diagonal Corner Rectangle 42"/>
          <p:cNvSpPr/>
          <p:nvPr/>
        </p:nvSpPr>
        <p:spPr>
          <a:xfrm>
            <a:off x="5029200" y="4267200"/>
            <a:ext cx="3048000" cy="914400"/>
          </a:xfrm>
          <a:prstGeom prst="snip2DiagRect">
            <a:avLst/>
          </a:prstGeom>
          <a:solidFill>
            <a:srgbClr val="0000FF"/>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Tindakan</a:t>
            </a:r>
            <a:r>
              <a:rPr lang="en-US" sz="3200" b="1" dirty="0">
                <a:effectLst>
                  <a:glow rad="101600">
                    <a:schemeClr val="tx1">
                      <a:alpha val="60000"/>
                    </a:schemeClr>
                  </a:glow>
                  <a:outerShdw blurRad="38100" dist="38100" dir="2700000" algn="tl">
                    <a:srgbClr val="000000">
                      <a:alpha val="43137"/>
                    </a:srgbClr>
                  </a:outerShdw>
                </a:effectLst>
              </a:rPr>
              <a:t> </a:t>
            </a:r>
          </a:p>
        </p:txBody>
      </p:sp>
      <p:sp>
        <p:nvSpPr>
          <p:cNvPr id="44" name="Snip Diagonal Corner Rectangle 43"/>
          <p:cNvSpPr/>
          <p:nvPr/>
        </p:nvSpPr>
        <p:spPr>
          <a:xfrm>
            <a:off x="5029200" y="5486400"/>
            <a:ext cx="3657600" cy="914400"/>
          </a:xfrm>
          <a:prstGeom prst="snip2DiagRect">
            <a:avLst/>
          </a:prstGeom>
          <a:solidFill>
            <a:srgbClr val="00F4EE"/>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Budaya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Asing</a:t>
            </a:r>
            <a:endParaRPr lang="en-US" sz="32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CC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8000"/>
                </a:gs>
                <a:gs pos="37000">
                  <a:srgbClr val="00CC0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4593"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0080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0066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00CC00">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371600" y="152400"/>
            <a:ext cx="7329070" cy="1200329"/>
          </a:xfrm>
          <a:prstGeom prst="rect">
            <a:avLst/>
          </a:prstGeom>
          <a:noFill/>
        </p:spPr>
        <p:txBody>
          <a:bodyPr>
            <a:spAutoFit/>
          </a:bodyPr>
          <a:lstStyle/>
          <a:p>
            <a:pPr algn="ctr">
              <a:defRPr/>
            </a:pPr>
            <a:r>
              <a:rPr lang="en-US" sz="3600" dirty="0" err="1">
                <a:ln>
                  <a:solidFill>
                    <a:schemeClr val="tx1"/>
                  </a:solidFill>
                </a:ln>
                <a:solidFill>
                  <a:srgbClr val="FF0000"/>
                </a:solidFill>
                <a:effectLst>
                  <a:outerShdw blurRad="38100" dist="38100" dir="2700000" algn="tl">
                    <a:srgbClr val="000000">
                      <a:alpha val="43137"/>
                    </a:srgbClr>
                  </a:outerShdw>
                </a:effectLst>
                <a:latin typeface="Arial Black" pitchFamily="34" charset="0"/>
              </a:rPr>
              <a:t>Akibat</a:t>
            </a:r>
            <a:r>
              <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rPr>
              <a:t> </a:t>
            </a:r>
            <a:r>
              <a:rPr lang="en-US" sz="3600" dirty="0" err="1">
                <a:ln>
                  <a:solidFill>
                    <a:schemeClr val="tx1"/>
                  </a:solidFill>
                </a:ln>
                <a:solidFill>
                  <a:srgbClr val="FF0000"/>
                </a:solidFill>
                <a:effectLst>
                  <a:outerShdw blurRad="38100" dist="38100" dir="2700000" algn="tl">
                    <a:srgbClr val="000000">
                      <a:alpha val="43137"/>
                    </a:srgbClr>
                  </a:outerShdw>
                </a:effectLst>
                <a:latin typeface="Arial Black" pitchFamily="34" charset="0"/>
              </a:rPr>
              <a:t>dari</a:t>
            </a:r>
            <a:r>
              <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rPr>
              <a:t> </a:t>
            </a:r>
            <a:r>
              <a:rPr lang="en-US" sz="3600" dirty="0" err="1">
                <a:ln>
                  <a:solidFill>
                    <a:schemeClr val="tx1"/>
                  </a:solidFill>
                </a:ln>
                <a:solidFill>
                  <a:srgbClr val="FF0000"/>
                </a:solidFill>
                <a:effectLst>
                  <a:outerShdw blurRad="38100" dist="38100" dir="2700000" algn="tl">
                    <a:srgbClr val="000000">
                      <a:alpha val="43137"/>
                    </a:srgbClr>
                  </a:outerShdw>
                </a:effectLst>
                <a:latin typeface="Arial Black" pitchFamily="34" charset="0"/>
              </a:rPr>
              <a:t>tindakan</a:t>
            </a:r>
            <a:r>
              <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rPr>
              <a:t> </a:t>
            </a:r>
            <a:r>
              <a:rPr lang="en-US" sz="3600" dirty="0" err="1">
                <a:ln>
                  <a:solidFill>
                    <a:schemeClr val="tx1"/>
                  </a:solidFill>
                </a:ln>
                <a:solidFill>
                  <a:srgbClr val="FF0000"/>
                </a:solidFill>
                <a:effectLst>
                  <a:outerShdw blurRad="38100" dist="38100" dir="2700000" algn="tl">
                    <a:srgbClr val="000000">
                      <a:alpha val="43137"/>
                    </a:srgbClr>
                  </a:outerShdw>
                </a:effectLst>
                <a:latin typeface="Arial Black" pitchFamily="34" charset="0"/>
              </a:rPr>
              <a:t>negatif”MUNGKAR</a:t>
            </a:r>
            <a:r>
              <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rPr>
              <a:t>” </a:t>
            </a:r>
            <a:r>
              <a:rPr lang="en-US" sz="3600" dirty="0" err="1">
                <a:ln>
                  <a:solidFill>
                    <a:schemeClr val="tx1"/>
                  </a:solidFill>
                </a:ln>
                <a:solidFill>
                  <a:srgbClr val="FF0000"/>
                </a:solidFill>
                <a:effectLst>
                  <a:outerShdw blurRad="38100" dist="38100" dir="2700000" algn="tl">
                    <a:srgbClr val="000000">
                      <a:alpha val="43137"/>
                    </a:srgbClr>
                  </a:outerShdw>
                </a:effectLst>
                <a:latin typeface="Arial Black" pitchFamily="34" charset="0"/>
              </a:rPr>
              <a:t>iaitu</a:t>
            </a:r>
            <a:r>
              <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rPr>
              <a:t>:</a:t>
            </a:r>
            <a:endParaRPr lang="en-US" sz="3600" dirty="0">
              <a:ln>
                <a:solidFill>
                  <a:schemeClr val="tx1"/>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41" name="Donut 40"/>
          <p:cNvSpPr/>
          <p:nvPr/>
        </p:nvSpPr>
        <p:spPr>
          <a:xfrm>
            <a:off x="1371600" y="2286000"/>
            <a:ext cx="6324600" cy="2819400"/>
          </a:xfrm>
          <a:prstGeom prst="donut">
            <a:avLst>
              <a:gd name="adj" fmla="val 3270"/>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solidFill>
                <a:schemeClr val="tx1"/>
              </a:solidFill>
            </a:endParaRPr>
          </a:p>
        </p:txBody>
      </p:sp>
      <p:sp>
        <p:nvSpPr>
          <p:cNvPr id="44" name="Rounded Rectangle 43"/>
          <p:cNvSpPr/>
          <p:nvPr/>
        </p:nvSpPr>
        <p:spPr>
          <a:xfrm>
            <a:off x="6324600" y="2209800"/>
            <a:ext cx="2590800" cy="914400"/>
          </a:xfrm>
          <a:prstGeom prst="roundRect">
            <a:avLst/>
          </a:prstGeom>
          <a:solidFill>
            <a:srgbClr val="00F4EE"/>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Persengketaan</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5" name="Rounded Rectangle 44"/>
          <p:cNvSpPr/>
          <p:nvPr/>
        </p:nvSpPr>
        <p:spPr>
          <a:xfrm>
            <a:off x="6400800" y="3276600"/>
            <a:ext cx="2514600" cy="914400"/>
          </a:xfrm>
          <a:prstGeom prst="roundRect">
            <a:avLst/>
          </a:prstGeom>
          <a:solidFill>
            <a:srgbClr val="00F4EE"/>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Perpecahan</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6" name="Rounded Rectangle 45"/>
          <p:cNvSpPr/>
          <p:nvPr/>
        </p:nvSpPr>
        <p:spPr>
          <a:xfrm>
            <a:off x="6400800" y="4343400"/>
            <a:ext cx="2514600" cy="914400"/>
          </a:xfrm>
          <a:prstGeom prst="roundRect">
            <a:avLst/>
          </a:prstGeom>
          <a:solidFill>
            <a:srgbClr val="00F4EE"/>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Keganasan</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2" name="Rounded Rectangle 41"/>
          <p:cNvSpPr/>
          <p:nvPr/>
        </p:nvSpPr>
        <p:spPr>
          <a:xfrm>
            <a:off x="2590800" y="1600200"/>
            <a:ext cx="3733800" cy="914400"/>
          </a:xfrm>
          <a:prstGeom prst="roundRect">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Maksiat</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zahir</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batin</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39" name="Oval 38"/>
          <p:cNvSpPr/>
          <p:nvPr/>
        </p:nvSpPr>
        <p:spPr>
          <a:xfrm>
            <a:off x="2590800" y="2895600"/>
            <a:ext cx="3657600" cy="1219200"/>
          </a:xfrm>
          <a:prstGeom prst="ellipse">
            <a:avLst/>
          </a:prstGeom>
          <a:solidFill>
            <a:srgbClr val="FF0000"/>
          </a:soli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effectLst>
                  <a:glow rad="101600">
                    <a:schemeClr val="tx1">
                      <a:alpha val="60000"/>
                    </a:schemeClr>
                  </a:glow>
                  <a:outerShdw blurRad="38100" dist="38100" dir="2700000" algn="tl">
                    <a:srgbClr val="000000">
                      <a:alpha val="43137"/>
                    </a:srgbClr>
                  </a:outerShdw>
                </a:effectLst>
              </a:rPr>
              <a:t>Mewujudkan</a:t>
            </a:r>
            <a:r>
              <a:rPr lang="en-US" sz="2800" b="1" dirty="0">
                <a:ln>
                  <a:solidFill>
                    <a:schemeClr val="tx1"/>
                  </a:solidFill>
                </a:ln>
                <a:effectLst>
                  <a:glow rad="101600">
                    <a:schemeClr val="tx1">
                      <a:alpha val="60000"/>
                    </a:schemeClr>
                  </a:glow>
                  <a:outerShdw blurRad="38100" dist="38100" dir="2700000" algn="tl">
                    <a:srgbClr val="000000">
                      <a:alpha val="43137"/>
                    </a:srgbClr>
                  </a:outerShdw>
                </a:effectLst>
              </a:rPr>
              <a:t>..</a:t>
            </a:r>
          </a:p>
        </p:txBody>
      </p:sp>
      <p:sp>
        <p:nvSpPr>
          <p:cNvPr id="47" name="Rounded Rectangle 46"/>
          <p:cNvSpPr/>
          <p:nvPr/>
        </p:nvSpPr>
        <p:spPr>
          <a:xfrm>
            <a:off x="2590800" y="4648200"/>
            <a:ext cx="3733800" cy="914400"/>
          </a:xfrm>
          <a:prstGeom prst="roundRect">
            <a:avLst/>
          </a:prstGeom>
          <a:solidFill>
            <a:srgbClr val="FFC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Penderhakaan</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terhadap</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kedua</a:t>
            </a:r>
            <a:r>
              <a:rPr lang="en-US" sz="24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400" b="1" dirty="0" err="1">
                <a:ln>
                  <a:solidFill>
                    <a:schemeClr val="tx1"/>
                  </a:solidFill>
                </a:ln>
                <a:effectLst>
                  <a:glow rad="101600">
                    <a:schemeClr val="tx1">
                      <a:alpha val="60000"/>
                    </a:schemeClr>
                  </a:glow>
                  <a:outerShdw blurRad="38100" dist="38100" dir="2700000" algn="tl">
                    <a:srgbClr val="000000">
                      <a:alpha val="43137"/>
                    </a:srgbClr>
                  </a:outerShdw>
                </a:effectLst>
              </a:rPr>
              <a:t>ibubapa</a:t>
            </a:r>
            <a:endParaRPr lang="en-US" sz="24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9" name="Rounded Rectangle 48"/>
          <p:cNvSpPr/>
          <p:nvPr/>
        </p:nvSpPr>
        <p:spPr>
          <a:xfrm>
            <a:off x="76200" y="1447800"/>
            <a:ext cx="2362200" cy="4343400"/>
          </a:xfrm>
          <a:prstGeom prst="roundRect">
            <a:avLst/>
          </a:prstGeom>
          <a:solidFill>
            <a:srgbClr val="0000FF"/>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Penglibatan</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Tak</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Bermoral</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Seperti</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Rosakkan</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Kemudahan</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Awam,berpoya-poya,bergaul</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Bebas</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Lelaki</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Dan </a:t>
            </a:r>
            <a:r>
              <a:rPr lang="en-US" sz="2000" b="1" dirty="0" err="1">
                <a:ln>
                  <a:solidFill>
                    <a:schemeClr val="tx1"/>
                  </a:solidFill>
                </a:ln>
                <a:effectLst>
                  <a:glow rad="101600">
                    <a:schemeClr val="tx1">
                      <a:alpha val="60000"/>
                    </a:schemeClr>
                  </a:glow>
                  <a:outerShdw blurRad="38100" dist="38100" dir="2700000" algn="tl">
                    <a:srgbClr val="000000">
                      <a:alpha val="43137"/>
                    </a:srgbClr>
                  </a:outerShdw>
                </a:effectLst>
              </a:rPr>
              <a:t>Perempuan</a:t>
            </a:r>
            <a:r>
              <a:rPr lang="en-US" sz="2000" b="1" dirty="0">
                <a:ln>
                  <a:solidFill>
                    <a:schemeClr val="tx1"/>
                  </a:solidFill>
                </a:ln>
                <a:effectLst>
                  <a:glow rad="101600">
                    <a:schemeClr val="tx1">
                      <a:alpha val="60000"/>
                    </a:schemeClr>
                  </a:glow>
                  <a:outerShdw blurRad="38100" dist="38100" dir="2700000" algn="tl">
                    <a:srgbClr val="000000">
                      <a:alpha val="43137"/>
                    </a:srgbClr>
                  </a:outerShdw>
                </a:effectLst>
              </a:rPr>
              <a:t> Dan Lain-lain.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CC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8000"/>
                </a:gs>
                <a:gs pos="37000">
                  <a:srgbClr val="00CC0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5612"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0080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0066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00CC00">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838200" y="0"/>
            <a:ext cx="7329070" cy="1200329"/>
          </a:xfrm>
          <a:prstGeom prst="rect">
            <a:avLst/>
          </a:prstGeom>
          <a:noFill/>
        </p:spPr>
        <p:txBody>
          <a:bodyPr>
            <a:spAutoFit/>
          </a:bodyPr>
          <a:lstStyle/>
          <a:p>
            <a:pPr algn="ctr">
              <a:defRPr/>
            </a:pPr>
            <a:r>
              <a:rPr lang="en-US" sz="36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Peranan</a:t>
            </a:r>
            <a:r>
              <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Amar</a:t>
            </a:r>
            <a:r>
              <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Makruf</a:t>
            </a:r>
            <a:r>
              <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6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rPr>
              <a:t>Mungkar</a:t>
            </a:r>
            <a:endParaRPr lang="en-US" sz="3600" dirty="0">
              <a:ln>
                <a:solidFill>
                  <a:schemeClr val="bg1"/>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9" name="Rectangle 38"/>
          <p:cNvSpPr/>
          <p:nvPr/>
        </p:nvSpPr>
        <p:spPr>
          <a:xfrm>
            <a:off x="381000" y="4876800"/>
            <a:ext cx="7543800" cy="1295400"/>
          </a:xfrm>
          <a:prstGeom prst="rect">
            <a:avLst/>
          </a:prstGeom>
          <a:solidFill>
            <a:srgbClr val="FFFF00"/>
          </a:solidFill>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0000FF"/>
                </a:solidFill>
                <a:effectLst>
                  <a:outerShdw blurRad="38100" dist="38100" dir="2700000" algn="tl">
                    <a:srgbClr val="000000">
                      <a:alpha val="43137"/>
                    </a:srgbClr>
                  </a:outerShdw>
                </a:effectLst>
              </a:rPr>
              <a:t>Menghindari</a:t>
            </a:r>
            <a:r>
              <a:rPr lang="en-US" sz="3200" b="1" dirty="0">
                <a:ln>
                  <a:solidFill>
                    <a:schemeClr val="tx1"/>
                  </a:solidFill>
                </a:ln>
                <a:solidFill>
                  <a:srgbClr val="0000FF"/>
                </a:solidFill>
                <a:effectLst>
                  <a:outerShdw blurRad="38100" dist="38100" dir="2700000" algn="tl">
                    <a:srgbClr val="000000">
                      <a:alpha val="43137"/>
                    </a:srgbClr>
                  </a:outerShdw>
                </a:effectLst>
              </a:rPr>
              <a:t> </a:t>
            </a:r>
            <a:r>
              <a:rPr lang="en-US" sz="3200" b="1" dirty="0" err="1">
                <a:ln>
                  <a:solidFill>
                    <a:schemeClr val="tx1"/>
                  </a:solidFill>
                </a:ln>
                <a:solidFill>
                  <a:srgbClr val="0000FF"/>
                </a:solidFill>
                <a:effectLst>
                  <a:outerShdw blurRad="38100" dist="38100" dir="2700000" algn="tl">
                    <a:srgbClr val="000000">
                      <a:alpha val="43137"/>
                    </a:srgbClr>
                  </a:outerShdw>
                </a:effectLst>
              </a:rPr>
              <a:t>ancaman</a:t>
            </a:r>
            <a:r>
              <a:rPr lang="en-US" sz="3200" b="1" dirty="0">
                <a:ln>
                  <a:solidFill>
                    <a:schemeClr val="tx1"/>
                  </a:solidFill>
                </a:ln>
                <a:solidFill>
                  <a:srgbClr val="0000FF"/>
                </a:solidFill>
                <a:effectLst>
                  <a:outerShdw blurRad="38100" dist="38100" dir="2700000" algn="tl">
                    <a:srgbClr val="000000">
                      <a:alpha val="43137"/>
                    </a:srgbClr>
                  </a:outerShdw>
                </a:effectLst>
              </a:rPr>
              <a:t> </a:t>
            </a:r>
            <a:r>
              <a:rPr lang="en-US" sz="3200" b="1" dirty="0" err="1">
                <a:ln>
                  <a:solidFill>
                    <a:schemeClr val="tx1"/>
                  </a:solidFill>
                </a:ln>
                <a:solidFill>
                  <a:srgbClr val="0000FF"/>
                </a:solidFill>
                <a:effectLst>
                  <a:outerShdw blurRad="38100" dist="38100" dir="2700000" algn="tl">
                    <a:srgbClr val="000000">
                      <a:alpha val="43137"/>
                    </a:srgbClr>
                  </a:outerShdw>
                </a:effectLst>
              </a:rPr>
              <a:t>kegawatan</a:t>
            </a:r>
            <a:r>
              <a:rPr lang="en-US" sz="3200" b="1" dirty="0">
                <a:ln>
                  <a:solidFill>
                    <a:schemeClr val="tx1"/>
                  </a:solidFill>
                </a:ln>
                <a:solidFill>
                  <a:srgbClr val="0000FF"/>
                </a:solidFill>
                <a:effectLst>
                  <a:outerShdw blurRad="38100" dist="38100" dir="2700000" algn="tl">
                    <a:srgbClr val="000000">
                      <a:alpha val="43137"/>
                    </a:srgbClr>
                  </a:outerShdw>
                </a:effectLst>
              </a:rPr>
              <a:t>/</a:t>
            </a:r>
            <a:r>
              <a:rPr lang="en-US" sz="3200" b="1" dirty="0" err="1">
                <a:ln>
                  <a:solidFill>
                    <a:schemeClr val="tx1"/>
                  </a:solidFill>
                </a:ln>
                <a:solidFill>
                  <a:srgbClr val="0000FF"/>
                </a:solidFill>
                <a:effectLst>
                  <a:outerShdw blurRad="38100" dist="38100" dir="2700000" algn="tl">
                    <a:srgbClr val="000000">
                      <a:alpha val="43137"/>
                    </a:srgbClr>
                  </a:outerShdw>
                </a:effectLst>
              </a:rPr>
              <a:t>kemerosotan</a:t>
            </a:r>
            <a:r>
              <a:rPr lang="en-US" sz="3200" b="1" dirty="0">
                <a:ln>
                  <a:solidFill>
                    <a:schemeClr val="tx1"/>
                  </a:solidFill>
                </a:ln>
                <a:solidFill>
                  <a:srgbClr val="0000FF"/>
                </a:solidFill>
                <a:effectLst>
                  <a:outerShdw blurRad="38100" dist="38100" dir="2700000" algn="tl">
                    <a:srgbClr val="000000">
                      <a:alpha val="43137"/>
                    </a:srgbClr>
                  </a:outerShdw>
                </a:effectLst>
              </a:rPr>
              <a:t> </a:t>
            </a:r>
            <a:r>
              <a:rPr lang="en-US" sz="3200" b="1" dirty="0" err="1">
                <a:ln>
                  <a:solidFill>
                    <a:schemeClr val="tx1"/>
                  </a:solidFill>
                </a:ln>
                <a:solidFill>
                  <a:srgbClr val="0000FF"/>
                </a:solidFill>
                <a:effectLst>
                  <a:outerShdw blurRad="38100" dist="38100" dir="2700000" algn="tl">
                    <a:srgbClr val="000000">
                      <a:alpha val="43137"/>
                    </a:srgbClr>
                  </a:outerShdw>
                </a:effectLst>
              </a:rPr>
              <a:t>islam</a:t>
            </a:r>
            <a:endParaRPr lang="en-US" sz="3200" b="1" dirty="0">
              <a:ln>
                <a:solidFill>
                  <a:schemeClr val="tx1"/>
                </a:solidFill>
              </a:ln>
              <a:solidFill>
                <a:srgbClr val="0000FF"/>
              </a:solidFill>
              <a:effectLst>
                <a:outerShdw blurRad="38100" dist="38100" dir="2700000" algn="tl">
                  <a:srgbClr val="000000">
                    <a:alpha val="43137"/>
                  </a:srgbClr>
                </a:outerShdw>
              </a:effectLst>
            </a:endParaRPr>
          </a:p>
        </p:txBody>
      </p:sp>
      <p:sp>
        <p:nvSpPr>
          <p:cNvPr id="44" name="Curved Left Arrow 43"/>
          <p:cNvSpPr/>
          <p:nvPr/>
        </p:nvSpPr>
        <p:spPr>
          <a:xfrm rot="18081117">
            <a:off x="6770688" y="1282700"/>
            <a:ext cx="1276350" cy="1806575"/>
          </a:xfrm>
          <a:prstGeom prst="curved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 name="Rectangle 35"/>
          <p:cNvSpPr/>
          <p:nvPr/>
        </p:nvSpPr>
        <p:spPr>
          <a:xfrm>
            <a:off x="457200" y="1447800"/>
            <a:ext cx="6477000" cy="1371600"/>
          </a:xfrm>
          <a:prstGeom prst="rect">
            <a:avLst/>
          </a:prstGeom>
          <a:ln w="57150">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b="1" dirty="0" err="1">
                <a:ln>
                  <a:solidFill>
                    <a:schemeClr val="tx1"/>
                  </a:solidFill>
                </a:ln>
              </a:rPr>
              <a:t>Keutamaan</a:t>
            </a:r>
            <a:r>
              <a:rPr lang="en-US" sz="3600" b="1" dirty="0">
                <a:ln>
                  <a:solidFill>
                    <a:schemeClr val="tx1"/>
                  </a:solidFill>
                </a:ln>
              </a:rPr>
              <a:t> </a:t>
            </a:r>
            <a:r>
              <a:rPr lang="en-US" sz="3600" b="1" dirty="0" err="1">
                <a:ln>
                  <a:solidFill>
                    <a:schemeClr val="tx1"/>
                  </a:solidFill>
                </a:ln>
              </a:rPr>
              <a:t>majoriti</a:t>
            </a:r>
            <a:r>
              <a:rPr lang="en-US" sz="3600" b="1" dirty="0">
                <a:ln>
                  <a:solidFill>
                    <a:schemeClr val="tx1"/>
                  </a:solidFill>
                </a:ln>
              </a:rPr>
              <a:t> </a:t>
            </a:r>
            <a:r>
              <a:rPr lang="en-US" sz="3600" b="1" dirty="0" err="1">
                <a:ln>
                  <a:solidFill>
                    <a:schemeClr val="tx1"/>
                  </a:solidFill>
                </a:ln>
              </a:rPr>
              <a:t>kepada</a:t>
            </a:r>
            <a:r>
              <a:rPr lang="en-US" sz="3600" b="1" dirty="0">
                <a:ln>
                  <a:solidFill>
                    <a:schemeClr val="tx1"/>
                  </a:solidFill>
                </a:ln>
              </a:rPr>
              <a:t> </a:t>
            </a:r>
            <a:r>
              <a:rPr lang="en-US" sz="3600" b="1" dirty="0" err="1">
                <a:ln>
                  <a:solidFill>
                    <a:schemeClr val="tx1"/>
                  </a:solidFill>
                </a:ln>
              </a:rPr>
              <a:t>belia</a:t>
            </a:r>
            <a:r>
              <a:rPr lang="en-US" sz="3600" b="1" dirty="0">
                <a:ln>
                  <a:solidFill>
                    <a:schemeClr val="tx1"/>
                  </a:solidFill>
                </a:ln>
              </a:rPr>
              <a:t> </a:t>
            </a:r>
            <a:r>
              <a:rPr lang="en-US" sz="3600" b="1" dirty="0" err="1">
                <a:ln>
                  <a:solidFill>
                    <a:schemeClr val="tx1"/>
                  </a:solidFill>
                </a:ln>
              </a:rPr>
              <a:t>remaja</a:t>
            </a:r>
            <a:endParaRPr lang="en-US" sz="3600" b="1" dirty="0">
              <a:ln>
                <a:solidFill>
                  <a:schemeClr val="tx1"/>
                </a:solidFill>
              </a:ln>
            </a:endParaRPr>
          </a:p>
        </p:txBody>
      </p:sp>
      <p:sp>
        <p:nvSpPr>
          <p:cNvPr id="45" name="Curved Right Arrow 44"/>
          <p:cNvSpPr/>
          <p:nvPr/>
        </p:nvSpPr>
        <p:spPr>
          <a:xfrm rot="3095122">
            <a:off x="646113" y="2876550"/>
            <a:ext cx="1250950" cy="1984375"/>
          </a:xfrm>
          <a:prstGeom prst="curv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Rounded Rectangle 36"/>
          <p:cNvSpPr/>
          <p:nvPr/>
        </p:nvSpPr>
        <p:spPr>
          <a:xfrm>
            <a:off x="1981200" y="3124200"/>
            <a:ext cx="6553200" cy="1371600"/>
          </a:xfrm>
          <a:prstGeom prst="roundRect">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schemeClr val="tx1"/>
                  </a:solidFill>
                </a:ln>
                <a:solidFill>
                  <a:srgbClr val="FFFF00"/>
                </a:solidFill>
              </a:rPr>
              <a:t>Pemangkin</a:t>
            </a:r>
            <a:r>
              <a:rPr lang="en-US" sz="3600" b="1" dirty="0">
                <a:ln>
                  <a:solidFill>
                    <a:schemeClr val="tx1"/>
                  </a:solidFill>
                </a:ln>
                <a:solidFill>
                  <a:srgbClr val="FFFF00"/>
                </a:solidFill>
              </a:rPr>
              <a:t> </a:t>
            </a:r>
            <a:r>
              <a:rPr lang="en-US" sz="3600" b="1" dirty="0" err="1">
                <a:ln>
                  <a:solidFill>
                    <a:schemeClr val="tx1"/>
                  </a:solidFill>
                </a:ln>
                <a:solidFill>
                  <a:srgbClr val="FFFF00"/>
                </a:solidFill>
              </a:rPr>
              <a:t>utama</a:t>
            </a:r>
            <a:r>
              <a:rPr lang="en-US" sz="3600" b="1" dirty="0">
                <a:ln>
                  <a:solidFill>
                    <a:schemeClr val="tx1"/>
                  </a:solidFill>
                </a:ln>
                <a:solidFill>
                  <a:srgbClr val="FFFF00"/>
                </a:solidFill>
              </a:rPr>
              <a:t> </a:t>
            </a:r>
            <a:r>
              <a:rPr lang="en-US" sz="3600" b="1" dirty="0" err="1">
                <a:ln>
                  <a:solidFill>
                    <a:schemeClr val="tx1"/>
                  </a:solidFill>
                </a:ln>
                <a:solidFill>
                  <a:srgbClr val="FFFF00"/>
                </a:solidFill>
              </a:rPr>
              <a:t>bagi</a:t>
            </a:r>
            <a:r>
              <a:rPr lang="en-US" sz="3600" b="1" dirty="0">
                <a:ln>
                  <a:solidFill>
                    <a:schemeClr val="tx1"/>
                  </a:solidFill>
                </a:ln>
                <a:solidFill>
                  <a:srgbClr val="FFFF00"/>
                </a:solidFill>
              </a:rPr>
              <a:t> </a:t>
            </a:r>
            <a:r>
              <a:rPr lang="en-US" sz="3600" b="1" dirty="0" err="1">
                <a:ln>
                  <a:solidFill>
                    <a:schemeClr val="tx1"/>
                  </a:solidFill>
                </a:ln>
                <a:solidFill>
                  <a:srgbClr val="FFFF00"/>
                </a:solidFill>
              </a:rPr>
              <a:t>laksanakan</a:t>
            </a:r>
            <a:r>
              <a:rPr lang="en-US" sz="3600" b="1" dirty="0">
                <a:ln>
                  <a:solidFill>
                    <a:schemeClr val="tx1"/>
                  </a:solidFill>
                </a:ln>
                <a:solidFill>
                  <a:srgbClr val="FFFF00"/>
                </a:solidFill>
              </a:rPr>
              <a:t> </a:t>
            </a:r>
            <a:r>
              <a:rPr lang="en-US" sz="3600" b="1" dirty="0" err="1">
                <a:ln>
                  <a:solidFill>
                    <a:schemeClr val="tx1"/>
                  </a:solidFill>
                </a:ln>
                <a:solidFill>
                  <a:srgbClr val="FFFF00"/>
                </a:solidFill>
              </a:rPr>
              <a:t>tuntutannya</a:t>
            </a:r>
            <a:endParaRPr lang="en-US" sz="3600" b="1" dirty="0">
              <a:ln>
                <a:solidFill>
                  <a:schemeClr val="tx1"/>
                </a:solidFill>
              </a:ln>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CC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8000"/>
                </a:gs>
                <a:gs pos="37000">
                  <a:srgbClr val="00CC0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6643"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0080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0066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00CC00">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662530" y="228600"/>
            <a:ext cx="7329070" cy="1200329"/>
          </a:xfrm>
          <a:prstGeom prst="rect">
            <a:avLst/>
          </a:prstGeom>
          <a:noFill/>
        </p:spPr>
        <p:txBody>
          <a:bodyPr>
            <a:spAutoFit/>
          </a:bodyPr>
          <a:lstStyle/>
          <a:p>
            <a:pPr>
              <a:defRPr/>
            </a:pP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Pelaksanaan</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Amar</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Ma’ruf</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Dan </a:t>
            </a: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Nahi</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Mungkar</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a:t>
            </a:r>
            <a:endPar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endParaRPr>
          </a:p>
        </p:txBody>
      </p:sp>
      <p:sp>
        <p:nvSpPr>
          <p:cNvPr id="37" name="Rectangle 36"/>
          <p:cNvSpPr/>
          <p:nvPr/>
        </p:nvSpPr>
        <p:spPr>
          <a:xfrm>
            <a:off x="914400" y="1600200"/>
            <a:ext cx="7543800" cy="1219200"/>
          </a:xfrm>
          <a:prstGeom prst="rect">
            <a:avLst/>
          </a:prstGeom>
          <a:solidFill>
            <a:schemeClr val="tx2">
              <a:lumMod val="60000"/>
              <a:lumOff val="40000"/>
            </a:schemeClr>
          </a:solidFill>
          <a:ln w="57150">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Perlu</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kepada</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kefahaman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kesedaran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tinggi</a:t>
            </a:r>
            <a:endPar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38" name="Rectangle 37"/>
          <p:cNvSpPr/>
          <p:nvPr/>
        </p:nvSpPr>
        <p:spPr>
          <a:xfrm>
            <a:off x="914400" y="2971800"/>
            <a:ext cx="7543800" cy="1295400"/>
          </a:xfrm>
          <a:prstGeom prst="rect">
            <a:avLst/>
          </a:prstGeom>
          <a:solidFill>
            <a:schemeClr val="tx2">
              <a:lumMod val="60000"/>
              <a:lumOff val="40000"/>
            </a:schemeClr>
          </a:solidFill>
          <a:ln w="57150">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Penghayatan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terhadap</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prinsip</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khususnya</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golongan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muda</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remaja</a:t>
            </a:r>
            <a:endPar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47" name="Chevron 46"/>
          <p:cNvSpPr/>
          <p:nvPr/>
        </p:nvSpPr>
        <p:spPr>
          <a:xfrm>
            <a:off x="457200" y="1981200"/>
            <a:ext cx="609600" cy="533400"/>
          </a:xfrm>
          <a:prstGeom prst="chevron">
            <a:avLst/>
          </a:prstGeom>
          <a:solidFill>
            <a:srgbClr val="FF0000"/>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8" name="Chevron 47"/>
          <p:cNvSpPr/>
          <p:nvPr/>
        </p:nvSpPr>
        <p:spPr>
          <a:xfrm>
            <a:off x="457200" y="3352800"/>
            <a:ext cx="609600" cy="533400"/>
          </a:xfrm>
          <a:prstGeom prst="chevron">
            <a:avLst/>
          </a:prstGeom>
          <a:solidFill>
            <a:srgbClr val="FF0000"/>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1" name="Rectangle 40"/>
          <p:cNvSpPr/>
          <p:nvPr/>
        </p:nvSpPr>
        <p:spPr>
          <a:xfrm>
            <a:off x="914400" y="4419600"/>
            <a:ext cx="7543800" cy="1447800"/>
          </a:xfrm>
          <a:prstGeom prst="rect">
            <a:avLst/>
          </a:prstGeom>
          <a:solidFill>
            <a:schemeClr val="tx2">
              <a:lumMod val="60000"/>
              <a:lumOff val="40000"/>
            </a:schemeClr>
          </a:solidFill>
          <a:ln w="57150">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Ikhlas,jujur</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serius</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menjadi</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bukti</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apa</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yang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diinginkan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di</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kalangan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rPr>
              <a:t>masyarakat</a:t>
            </a:r>
            <a:endPar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43" name="Chevron 42"/>
          <p:cNvSpPr/>
          <p:nvPr/>
        </p:nvSpPr>
        <p:spPr>
          <a:xfrm>
            <a:off x="533400" y="4876800"/>
            <a:ext cx="609600" cy="533400"/>
          </a:xfrm>
          <a:prstGeom prst="chevron">
            <a:avLst/>
          </a:prstGeom>
          <a:solidFill>
            <a:srgbClr val="FF0000"/>
          </a:solidFill>
          <a:ln>
            <a:solidFill>
              <a:srgbClr val="0000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CC00"/>
                </a:gs>
                <a:gs pos="100000">
                  <a:srgbClr val="006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8000"/>
                </a:gs>
                <a:gs pos="37000">
                  <a:srgbClr val="00CC0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765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0080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006600"/>
                  </a:gs>
                  <a:gs pos="24000">
                    <a:srgbClr val="66FF66"/>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00CC00">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66FF66"/>
                </a:gs>
                <a:gs pos="100000">
                  <a:srgbClr val="0066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447800" y="152400"/>
            <a:ext cx="7329070" cy="1077218"/>
          </a:xfrm>
          <a:prstGeom prst="rect">
            <a:avLst/>
          </a:prstGeom>
          <a:noFill/>
        </p:spPr>
        <p:txBody>
          <a:bodyPr>
            <a:spAutoFit/>
          </a:bodyPr>
          <a:lstStyle/>
          <a:p>
            <a:pPr algn="ctr">
              <a:defRPr/>
            </a:pP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Kesan</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mengabaikan</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Prinsip</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Amar</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Maaruf</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dan</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Nahi</a:t>
            </a:r>
            <a:r>
              <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r>
              <a:rPr lang="en-US" sz="32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Mungkar</a:t>
            </a:r>
            <a:endParaRPr lang="en-US" sz="3200" dirty="0">
              <a:ln>
                <a:solidFill>
                  <a:schemeClr val="bg1"/>
                </a:solidFill>
              </a:ln>
              <a:solidFill>
                <a:srgbClr val="002060"/>
              </a:solidFill>
              <a:effectLst>
                <a:outerShdw blurRad="38100" dist="38100" dir="2700000" algn="tl">
                  <a:srgbClr val="000000">
                    <a:alpha val="43137"/>
                  </a:srgbClr>
                </a:outerShdw>
              </a:effectLst>
              <a:latin typeface="Arial Black" pitchFamily="34" charset="0"/>
            </a:endParaRPr>
          </a:p>
        </p:txBody>
      </p:sp>
      <p:sp>
        <p:nvSpPr>
          <p:cNvPr id="38" name="Rounded Rectangle 37"/>
          <p:cNvSpPr/>
          <p:nvPr/>
        </p:nvSpPr>
        <p:spPr>
          <a:xfrm>
            <a:off x="1524000" y="1981200"/>
            <a:ext cx="6858000" cy="1295400"/>
          </a:xfrm>
          <a:prstGeom prst="roundRect">
            <a:avLst/>
          </a:prstGeom>
          <a:solidFill>
            <a:srgbClr val="FF00FF"/>
          </a:solidFill>
          <a:ln w="5715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ln>
                  <a:solidFill>
                    <a:schemeClr val="tx1"/>
                  </a:solidFill>
                </a:ln>
                <a:solidFill>
                  <a:srgbClr val="FFFF00"/>
                </a:solidFill>
                <a:effectLst>
                  <a:outerShdw blurRad="38100" dist="38100" dir="2700000" algn="tl">
                    <a:srgbClr val="000000">
                      <a:alpha val="43137"/>
                    </a:srgbClr>
                  </a:outerShdw>
                </a:effectLst>
              </a:rPr>
              <a:t>Usaha  </a:t>
            </a:r>
            <a:r>
              <a:rPr lang="en-US" sz="3200" b="1" dirty="0" err="1">
                <a:ln>
                  <a:solidFill>
                    <a:schemeClr val="tx1"/>
                  </a:solidFill>
                </a:ln>
                <a:solidFill>
                  <a:srgbClr val="FFFF00"/>
                </a:solidFill>
                <a:effectLst>
                  <a:outerShdw blurRad="38100" dist="38100" dir="2700000" algn="tl">
                    <a:srgbClr val="000000">
                      <a:alpha val="43137"/>
                    </a:srgbClr>
                  </a:outerShdw>
                </a:effectLst>
              </a:rPr>
              <a:t>menjadi</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sia-sia</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kiranya</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tidak</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hayati</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prinsip</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ini</a:t>
            </a:r>
            <a:endParaRPr lang="en-US" sz="3200" b="1" dirty="0">
              <a:ln>
                <a:solidFill>
                  <a:schemeClr val="tx1"/>
                </a:solidFill>
              </a:ln>
              <a:solidFill>
                <a:srgbClr val="FFFF00"/>
              </a:solidFill>
              <a:effectLst>
                <a:outerShdw blurRad="38100" dist="38100" dir="2700000" algn="tl">
                  <a:srgbClr val="000000">
                    <a:alpha val="43137"/>
                  </a:srgbClr>
                </a:outerShdw>
              </a:effectLst>
            </a:endParaRPr>
          </a:p>
        </p:txBody>
      </p:sp>
      <p:sp>
        <p:nvSpPr>
          <p:cNvPr id="46" name="Rounded Rectangle 45"/>
          <p:cNvSpPr/>
          <p:nvPr/>
        </p:nvSpPr>
        <p:spPr>
          <a:xfrm>
            <a:off x="1524000" y="3581400"/>
            <a:ext cx="6858000" cy="1295400"/>
          </a:xfrm>
          <a:prstGeom prst="roundRect">
            <a:avLst/>
          </a:prstGeom>
          <a:solidFill>
            <a:srgbClr val="FF00FF"/>
          </a:solidFill>
          <a:ln w="57150">
            <a:solidFill>
              <a:schemeClr val="bg1"/>
            </a:solidFill>
          </a:ln>
          <a:effectLst>
            <a:glow rad="101600">
              <a:schemeClr val="tx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solidFill>
                  <a:srgbClr val="FFFF00"/>
                </a:solidFill>
                <a:effectLst>
                  <a:outerShdw blurRad="38100" dist="38100" dir="2700000" algn="tl">
                    <a:srgbClr val="000000">
                      <a:alpha val="43137"/>
                    </a:srgbClr>
                  </a:outerShdw>
                </a:effectLst>
              </a:rPr>
              <a:t>Kritikan</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dan</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kemurkaan</a:t>
            </a:r>
            <a:r>
              <a:rPr lang="en-US" sz="3200" b="1" dirty="0">
                <a:ln>
                  <a:solidFill>
                    <a:schemeClr val="tx1"/>
                  </a:solidFill>
                </a:ln>
                <a:solidFill>
                  <a:srgbClr val="FFFF00"/>
                </a:solidFill>
                <a:effectLst>
                  <a:outerShdw blurRad="38100" dist="38100" dir="2700000" algn="tl">
                    <a:srgbClr val="000000">
                      <a:alpha val="43137"/>
                    </a:srgbClr>
                  </a:outerShdw>
                </a:effectLst>
              </a:rPr>
              <a:t> </a:t>
            </a:r>
            <a:r>
              <a:rPr lang="en-US" sz="3200" b="1" dirty="0" err="1">
                <a:ln>
                  <a:solidFill>
                    <a:schemeClr val="tx1"/>
                  </a:solidFill>
                </a:ln>
                <a:solidFill>
                  <a:srgbClr val="FFFF00"/>
                </a:solidFill>
                <a:effectLst>
                  <a:outerShdw blurRad="38100" dist="38100" dir="2700000" algn="tl">
                    <a:srgbClr val="000000">
                      <a:alpha val="43137"/>
                    </a:srgbClr>
                  </a:outerShdw>
                </a:effectLst>
              </a:rPr>
              <a:t>dari</a:t>
            </a:r>
            <a:r>
              <a:rPr lang="en-US" sz="3200" b="1" dirty="0">
                <a:ln>
                  <a:solidFill>
                    <a:schemeClr val="tx1"/>
                  </a:solidFill>
                </a:ln>
                <a:solidFill>
                  <a:srgbClr val="FFFF00"/>
                </a:solidFill>
                <a:effectLst>
                  <a:outerShdw blurRad="38100" dist="38100" dir="2700000" algn="tl">
                    <a:srgbClr val="000000">
                      <a:alpha val="43137"/>
                    </a:srgbClr>
                  </a:outerShdw>
                </a:effectLst>
              </a:rPr>
              <a:t> Allah </a:t>
            </a:r>
            <a:r>
              <a:rPr lang="en-US" sz="3200" b="1" dirty="0" err="1">
                <a:ln>
                  <a:solidFill>
                    <a:schemeClr val="tx1"/>
                  </a:solidFill>
                </a:ln>
                <a:solidFill>
                  <a:srgbClr val="FFFF00"/>
                </a:solidFill>
                <a:effectLst>
                  <a:outerShdw blurRad="38100" dist="38100" dir="2700000" algn="tl">
                    <a:srgbClr val="000000">
                      <a:alpha val="43137"/>
                    </a:srgbClr>
                  </a:outerShdw>
                </a:effectLst>
              </a:rPr>
              <a:t>Taala</a:t>
            </a:r>
            <a:endParaRPr lang="en-US" sz="3200" b="1" dirty="0">
              <a:ln>
                <a:solidFill>
                  <a:schemeClr val="tx1"/>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867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990600" y="1295400"/>
            <a:ext cx="7924800" cy="2133600"/>
          </a:xfrm>
          <a:prstGeom prst="roundRect">
            <a:avLst/>
          </a:prstGeom>
          <a:solidFill>
            <a:srgbClr val="FFC000"/>
          </a:solid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143000" y="76200"/>
            <a:ext cx="7391400" cy="1077218"/>
          </a:xfrm>
          <a:prstGeom prst="rect">
            <a:avLst/>
          </a:prstGeom>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p>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44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23568" name="Rectangle 16"/>
          <p:cNvSpPr>
            <a:spLocks noChangeArrowheads="1"/>
          </p:cNvSpPr>
          <p:nvPr/>
        </p:nvSpPr>
        <p:spPr bwMode="auto">
          <a:xfrm>
            <a:off x="1421010" y="1522274"/>
            <a:ext cx="6960990" cy="1754326"/>
          </a:xfrm>
          <a:prstGeom prst="rect">
            <a:avLst/>
          </a:prstGeom>
          <a:noFill/>
          <a:ln w="9525">
            <a:noFill/>
            <a:miter lim="800000"/>
            <a:headEnd/>
            <a:tailEnd/>
          </a:ln>
          <a:effectLst/>
        </p:spPr>
        <p:txBody>
          <a:bodyPr anchor="ctr">
            <a:spAutoFit/>
          </a:bodyPr>
          <a:lstStyle/>
          <a:p>
            <a:pPr algn="justLow" rtl="1" eaLnBrk="0" hangingPunct="0">
              <a:defRPr/>
            </a:pPr>
            <a:r>
              <a:rPr lang="ar-SA" sz="5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أَتَأْمُرُونَ النَّاسَ بِالْبِرِّ وَتَنسَوْنَ أَنفُسَكُمْ </a:t>
            </a:r>
            <a:endParaRPr lang="en-US" sz="5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algn="justLow" rtl="1" eaLnBrk="0" hangingPunct="0">
              <a:defRPr/>
            </a:pPr>
            <a:r>
              <a:rPr lang="ar-SA" sz="5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وَأَنتُمْ تَتْلُونَ الْكِتَابَ أَفَلاَ تَعْقِلُونَ</a:t>
            </a:r>
            <a:r>
              <a:rPr lang="ar-EG" sz="5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a:t>
            </a:r>
            <a:endParaRPr lang="ar-EG" sz="4800"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20" name="TextBox 19"/>
          <p:cNvSpPr txBox="1"/>
          <p:nvPr/>
        </p:nvSpPr>
        <p:spPr>
          <a:xfrm>
            <a:off x="914400" y="3505200"/>
            <a:ext cx="8077200" cy="2677656"/>
          </a:xfrm>
          <a:prstGeom prst="rect">
            <a:avLst/>
          </a:prstGeom>
          <a:noFill/>
        </p:spPr>
        <p:txBody>
          <a:bodyPr>
            <a:spAutoFit/>
          </a:bodyPr>
          <a:lstStyle/>
          <a:p>
            <a:pPr algn="ctr">
              <a:defRPr/>
            </a:pP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Maksud</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Ayat</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t>
            </a:r>
          </a:p>
          <a:p>
            <a:pPr algn="ctr">
              <a:defRPr/>
            </a:pP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Patutkah</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menyuruh</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manusia</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supaya</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berbuat</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kebaikan,sedang</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lupa</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akan</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diri</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sendiri,padahal</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semua</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membaca</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kitab</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Allah.Tidakkah</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berakal</a:t>
            </a:r>
            <a:r>
              <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t>
            </a:r>
            <a:endParaRPr lang="en-US" sz="28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29701"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990600" y="1371600"/>
            <a:ext cx="7924800" cy="1600200"/>
          </a:xfrm>
          <a:prstGeom prst="roundRect">
            <a:avLst/>
          </a:prstGeom>
          <a:solidFill>
            <a:srgbClr val="FFC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400" b="1" dirty="0">
              <a:ln>
                <a:solidFill>
                  <a:schemeClr val="tx1"/>
                </a:solidFill>
              </a:ln>
              <a:effectLst>
                <a:glow rad="101600">
                  <a:schemeClr val="bg1">
                    <a:alpha val="60000"/>
                  </a:schemeClr>
                </a:glow>
                <a:outerShdw blurRad="38100" dist="38100" dir="2700000" algn="tl">
                  <a:srgbClr val="000000">
                    <a:alpha val="43137"/>
                  </a:srgbClr>
                </a:outerShdw>
              </a:effectLst>
            </a:endParaRPr>
          </a:p>
        </p:txBody>
      </p:sp>
      <p:sp>
        <p:nvSpPr>
          <p:cNvPr id="20" name="Rectangle 19"/>
          <p:cNvSpPr/>
          <p:nvPr/>
        </p:nvSpPr>
        <p:spPr>
          <a:xfrm>
            <a:off x="1143000" y="76200"/>
            <a:ext cx="7391400" cy="1077218"/>
          </a:xfrm>
          <a:prstGeom prst="rect">
            <a:avLst/>
          </a:prstGeom>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Soff</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21" name="Rectangle 20"/>
          <p:cNvSpPr/>
          <p:nvPr/>
        </p:nvSpPr>
        <p:spPr>
          <a:xfrm>
            <a:off x="1421440" y="1828800"/>
            <a:ext cx="6960560" cy="830997"/>
          </a:xfrm>
          <a:prstGeom prst="rect">
            <a:avLst/>
          </a:prstGeom>
        </p:spPr>
        <p:txBody>
          <a:bodyPr wrap="none">
            <a:spAutoFit/>
          </a:bodyPr>
          <a:lstStyle/>
          <a:p>
            <a:pPr>
              <a:defRPr/>
            </a:pPr>
            <a:r>
              <a:rPr lang="ar-SA" sz="4800" b="1" dirty="0">
                <a:ln>
                  <a:solidFill>
                    <a:schemeClr val="tx1"/>
                  </a:solidFill>
                </a:ln>
                <a:effectLst>
                  <a:glow rad="139700">
                    <a:schemeClr val="bg1">
                      <a:alpha val="40000"/>
                    </a:schemeClr>
                  </a:glow>
                  <a:outerShdw blurRad="38100" dist="38100" dir="2700000" algn="tl">
                    <a:srgbClr val="000000">
                      <a:alpha val="43137"/>
                    </a:srgbClr>
                  </a:outerShdw>
                </a:effectLst>
                <a:cs typeface="Traditional Arabic" pitchFamily="2" charset="-78"/>
              </a:rPr>
              <a:t>كَبُرَ مَقْتًا عِندَ اللهِ أَن تَقُولُوا مَا لا</a:t>
            </a:r>
            <a:r>
              <a:rPr lang="ar-EG" sz="4800" b="1" dirty="0">
                <a:ln>
                  <a:solidFill>
                    <a:schemeClr val="tx1"/>
                  </a:solidFill>
                </a:ln>
                <a:effectLst>
                  <a:glow rad="139700">
                    <a:schemeClr val="bg1">
                      <a:alpha val="40000"/>
                    </a:schemeClr>
                  </a:glow>
                  <a:outerShdw blurRad="38100" dist="38100" dir="2700000" algn="tl">
                    <a:srgbClr val="000000">
                      <a:alpha val="43137"/>
                    </a:srgbClr>
                  </a:outerShdw>
                </a:effectLst>
                <a:cs typeface="Traditional Arabic" pitchFamily="2" charset="-78"/>
              </a:rPr>
              <a:t>َ</a:t>
            </a:r>
            <a:r>
              <a:rPr lang="ar-SA" sz="4800" b="1" dirty="0">
                <a:ln>
                  <a:solidFill>
                    <a:schemeClr val="tx1"/>
                  </a:solidFill>
                </a:ln>
                <a:effectLst>
                  <a:glow rad="139700">
                    <a:schemeClr val="bg1">
                      <a:alpha val="40000"/>
                    </a:schemeClr>
                  </a:glow>
                  <a:outerShdw blurRad="38100" dist="38100" dir="2700000" algn="tl">
                    <a:srgbClr val="000000">
                      <a:alpha val="43137"/>
                    </a:srgbClr>
                  </a:outerShdw>
                </a:effectLst>
                <a:cs typeface="Traditional Arabic" pitchFamily="2" charset="-78"/>
              </a:rPr>
              <a:t> تَفْعَلُونَ.</a:t>
            </a:r>
            <a:endParaRPr lang="en-US" sz="4800" dirty="0">
              <a:ln>
                <a:solidFill>
                  <a:schemeClr val="tx1"/>
                </a:solidFill>
              </a:ln>
              <a:effectLst>
                <a:glow rad="139700">
                  <a:schemeClr val="bg1">
                    <a:alpha val="40000"/>
                  </a:schemeClr>
                </a:glow>
                <a:outerShdw blurRad="38100" dist="38100" dir="2700000" algn="tl">
                  <a:srgbClr val="000000">
                    <a:alpha val="43137"/>
                  </a:srgbClr>
                </a:outerShdw>
              </a:effectLst>
              <a:cs typeface="Traditional Arabic" pitchFamily="2" charset="-78"/>
            </a:endParaRPr>
          </a:p>
        </p:txBody>
      </p:sp>
      <p:sp>
        <p:nvSpPr>
          <p:cNvPr id="22" name="TextBox 21"/>
          <p:cNvSpPr txBox="1"/>
          <p:nvPr/>
        </p:nvSpPr>
        <p:spPr>
          <a:xfrm>
            <a:off x="914400" y="3276600"/>
            <a:ext cx="8077200" cy="2554545"/>
          </a:xfrm>
          <a:prstGeom prst="rect">
            <a:avLst/>
          </a:prstGeom>
          <a:noFill/>
        </p:spPr>
        <p:txBody>
          <a:bodyPr>
            <a:spAutoFit/>
          </a:bodyPr>
          <a:lstStyle/>
          <a:p>
            <a:pPr algn="ctr">
              <a:defRPr/>
            </a:pP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Maksud</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Ayat</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t>
            </a:r>
          </a:p>
          <a:p>
            <a:pPr algn="ctr">
              <a:defRPr/>
            </a:pP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Amat</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besar</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kebencian</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di</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sisi</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Allah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Taala</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memperkatakan</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sesuatu</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yang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kamu</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tidak</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melakukannya</a:t>
            </a:r>
            <a:r>
              <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rPr>
              <a:t>.</a:t>
            </a:r>
            <a:endParaRPr lang="en-US" sz="3200" dirty="0">
              <a:ln>
                <a:solidFill>
                  <a:schemeClr val="tx1"/>
                </a:solidFill>
              </a:ln>
              <a:solidFill>
                <a:srgbClr val="FFFF00"/>
              </a:solidFill>
              <a:effectLst>
                <a:glow rad="101600">
                  <a:schemeClr val="bg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66FF"/>
                </a:gs>
                <a:gs pos="100000">
                  <a:srgbClr val="8000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990099"/>
                </a:gs>
                <a:gs pos="37000">
                  <a:srgbClr val="FF00FF"/>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0729"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800080"/>
                  </a:gs>
                  <a:gs pos="24000">
                    <a:srgbClr val="FF66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66FF">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rgbClr val="FF66FF"/>
                </a:gs>
                <a:gs pos="100000">
                  <a:srgbClr val="80008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40" name="TextBox 39"/>
          <p:cNvSpPr txBox="1"/>
          <p:nvPr/>
        </p:nvSpPr>
        <p:spPr>
          <a:xfrm>
            <a:off x="762000" y="228600"/>
            <a:ext cx="8382000" cy="1077218"/>
          </a:xfrm>
          <a:prstGeom prst="rect">
            <a:avLst/>
          </a:prstGeom>
          <a:noFill/>
        </p:spPr>
        <p:txBody>
          <a:bodyPr>
            <a:spAutoFit/>
          </a:bodyPr>
          <a:lstStyle/>
          <a:p>
            <a:pPr algn="ctr">
              <a:defRPr/>
            </a:pPr>
            <a:r>
              <a:rPr lang="en-US" sz="3200" dirty="0" err="1">
                <a:ln w="28575">
                  <a:solidFill>
                    <a:schemeClr val="tx1"/>
                  </a:solidFill>
                </a:ln>
                <a:solidFill>
                  <a:srgbClr val="FFFF00"/>
                </a:solidFill>
                <a:effectLst>
                  <a:glow rad="101600">
                    <a:srgbClr val="7030A0">
                      <a:alpha val="40000"/>
                    </a:srgbClr>
                  </a:glow>
                </a:effectLst>
                <a:latin typeface="Arial Black" pitchFamily="34" charset="0"/>
              </a:rPr>
              <a:t>Tanggungjawab</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Amar</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Ma’ruf</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Nahi</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Mungkar</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Taklif</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Setiap</a:t>
            </a:r>
            <a:r>
              <a:rPr lang="en-US" sz="3200" dirty="0">
                <a:ln w="28575">
                  <a:solidFill>
                    <a:schemeClr val="tx1"/>
                  </a:solidFill>
                </a:ln>
                <a:solidFill>
                  <a:srgbClr val="FFFF00"/>
                </a:solidFill>
                <a:effectLst>
                  <a:glow rad="101600">
                    <a:srgbClr val="7030A0">
                      <a:alpha val="40000"/>
                    </a:srgbClr>
                  </a:glow>
                </a:effectLst>
                <a:latin typeface="Arial Black" pitchFamily="34" charset="0"/>
              </a:rPr>
              <a:t> </a:t>
            </a:r>
            <a:r>
              <a:rPr lang="en-US" sz="3200" dirty="0" err="1">
                <a:ln w="28575">
                  <a:solidFill>
                    <a:schemeClr val="tx1"/>
                  </a:solidFill>
                </a:ln>
                <a:solidFill>
                  <a:srgbClr val="FFFF00"/>
                </a:solidFill>
                <a:effectLst>
                  <a:glow rad="101600">
                    <a:srgbClr val="7030A0">
                      <a:alpha val="40000"/>
                    </a:srgbClr>
                  </a:glow>
                </a:effectLst>
                <a:latin typeface="Arial Black" pitchFamily="34" charset="0"/>
              </a:rPr>
              <a:t>Ummat</a:t>
            </a:r>
            <a:r>
              <a:rPr lang="en-US" sz="3200" dirty="0">
                <a:ln w="28575">
                  <a:solidFill>
                    <a:schemeClr val="tx1"/>
                  </a:solidFill>
                </a:ln>
                <a:solidFill>
                  <a:srgbClr val="FFFF00"/>
                </a:solidFill>
                <a:effectLst>
                  <a:glow rad="101600">
                    <a:srgbClr val="7030A0">
                      <a:alpha val="40000"/>
                    </a:srgbClr>
                  </a:glow>
                </a:effectLst>
                <a:latin typeface="Arial Black" pitchFamily="34" charset="0"/>
              </a:rPr>
              <a:t> Islam</a:t>
            </a:r>
            <a:endParaRPr lang="en-US" sz="3200" dirty="0">
              <a:ln w="28575">
                <a:solidFill>
                  <a:schemeClr val="tx1"/>
                </a:solidFill>
              </a:ln>
              <a:solidFill>
                <a:srgbClr val="FFFF00"/>
              </a:solidFill>
              <a:effectLst>
                <a:glow rad="101600">
                  <a:srgbClr val="7030A0">
                    <a:alpha val="40000"/>
                  </a:srgbClr>
                </a:glow>
              </a:effectLst>
              <a:latin typeface="Arial Black" pitchFamily="34" charset="0"/>
            </a:endParaRPr>
          </a:p>
        </p:txBody>
      </p:sp>
      <p:sp>
        <p:nvSpPr>
          <p:cNvPr id="41" name="Rectangle 40"/>
          <p:cNvSpPr/>
          <p:nvPr/>
        </p:nvSpPr>
        <p:spPr>
          <a:xfrm>
            <a:off x="533400" y="1828800"/>
            <a:ext cx="8001000" cy="914400"/>
          </a:xfrm>
          <a:prstGeom prst="rect">
            <a:avLst/>
          </a:prstGeom>
          <a:ln w="57150">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Mengikut</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kemampuan</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ruang</a:t>
            </a:r>
            <a:endParaRPr lang="en-US"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44" name="Rectangle 43"/>
          <p:cNvSpPr/>
          <p:nvPr/>
        </p:nvSpPr>
        <p:spPr>
          <a:xfrm>
            <a:off x="533400" y="3048000"/>
            <a:ext cx="8001000" cy="1752600"/>
          </a:xfrm>
          <a:prstGeom prst="rect">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Tidak</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sensitif</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kepada</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kemungkaran</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di</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depan</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mata</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dikira</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tidak</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punya</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iman</a:t>
            </a:r>
            <a:r>
              <a:rPr lang="en-US" sz="32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3200" b="1" dirty="0" err="1">
                <a:ln>
                  <a:solidFill>
                    <a:schemeClr val="tx1"/>
                  </a:solidFill>
                </a:ln>
                <a:effectLst>
                  <a:glow rad="101600">
                    <a:schemeClr val="tx1">
                      <a:alpha val="60000"/>
                    </a:schemeClr>
                  </a:glow>
                  <a:outerShdw blurRad="38100" dist="38100" dir="2700000" algn="tl">
                    <a:srgbClr val="000000">
                      <a:alpha val="43137"/>
                    </a:srgbClr>
                  </a:outerShdw>
                </a:effectLst>
              </a:rPr>
              <a:t>sempurna</a:t>
            </a:r>
            <a:endParaRPr lang="en-US" sz="32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1749"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990600" y="1447800"/>
            <a:ext cx="7924800" cy="3810000"/>
          </a:xfrm>
          <a:prstGeom prst="roundRect">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1" name="Rectangle 15"/>
          <p:cNvSpPr>
            <a:spLocks noChangeArrowheads="1"/>
          </p:cNvSpPr>
          <p:nvPr/>
        </p:nvSpPr>
        <p:spPr bwMode="auto">
          <a:xfrm>
            <a:off x="1219200" y="2219742"/>
            <a:ext cx="7391400" cy="2123658"/>
          </a:xfrm>
          <a:prstGeom prst="rect">
            <a:avLst/>
          </a:prstGeom>
          <a:noFill/>
          <a:ln w="9525">
            <a:noFill/>
            <a:miter lim="800000"/>
            <a:headEnd/>
            <a:tailEnd/>
          </a:ln>
          <a:effectLst/>
        </p:spPr>
        <p:txBody>
          <a:bodyPr anchor="ctr">
            <a:spAutoFit/>
          </a:bodyPr>
          <a:lstStyle/>
          <a:p>
            <a:pPr algn="justLow" rtl="1" eaLnBrk="0" hangingPunct="0">
              <a:defRPr/>
            </a:pPr>
            <a:r>
              <a:rPr lang="ar-SA" sz="4400" b="1" dirty="0">
                <a:ln>
                  <a:solidFill>
                    <a:schemeClr val="tx1"/>
                  </a:solidFill>
                </a:ln>
                <a:effectLst>
                  <a:glow rad="101600">
                    <a:schemeClr val="bg1">
                      <a:alpha val="60000"/>
                    </a:schemeClr>
                  </a:glow>
                  <a:outerShdw blurRad="38100" dist="38100" dir="2700000" algn="tl">
                    <a:srgbClr val="000000">
                      <a:alpha val="43137"/>
                    </a:srgbClr>
                  </a:outerShdw>
                </a:effectLst>
                <a:latin typeface="Comic Sans MS" pitchFamily="66" charset="0"/>
                <a:ea typeface="Calibri" pitchFamily="34" charset="0"/>
                <a:cs typeface="Traditional Arabic" pitchFamily="2" charset="-78"/>
              </a:rPr>
              <a:t>مَنْ رَأَى مِنْكُمْ مُنْكَرًا فَلْيُغَيِّرْهُ بِيَدِهِ،فَإِنْ لَمْ يَسْتَطِعْ فَبِلِسَانِهِ،فَإِنْ لَمْ يَسْتَطِعْ فَبِقَلْبِهِ، وَذَلِكَ أَضْعَفُ الإِيْمَان. </a:t>
            </a:r>
            <a:r>
              <a:rPr lang="ar-SA" sz="4000" b="1" dirty="0">
                <a:ln>
                  <a:solidFill>
                    <a:schemeClr val="tx1"/>
                  </a:solidFill>
                </a:ln>
                <a:effectLst>
                  <a:glow rad="101600">
                    <a:schemeClr val="bg1">
                      <a:alpha val="60000"/>
                    </a:schemeClr>
                  </a:glow>
                  <a:outerShdw blurRad="38100" dist="38100" dir="2700000" algn="tl">
                    <a:srgbClr val="000000">
                      <a:alpha val="43137"/>
                    </a:srgbClr>
                  </a:outerShdw>
                </a:effectLst>
                <a:latin typeface="Comic Sans MS" pitchFamily="66" charset="0"/>
                <a:ea typeface="Calibri" pitchFamily="34" charset="0"/>
                <a:cs typeface="Traditional Arabic" pitchFamily="2" charset="-78"/>
              </a:rPr>
              <a:t>(رَوَاهُ مُسْلِم)</a:t>
            </a:r>
            <a:endParaRPr lang="ar-SA" sz="4000"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19" name="Rectangle 18"/>
          <p:cNvSpPr/>
          <p:nvPr/>
        </p:nvSpPr>
        <p:spPr>
          <a:xfrm>
            <a:off x="1066800" y="329625"/>
            <a:ext cx="7391400" cy="584775"/>
          </a:xfrm>
          <a:prstGeom prst="rect">
            <a:avLst/>
          </a:prstGeom>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1" name="Rectangle 20"/>
          <p:cNvSpPr/>
          <p:nvPr/>
        </p:nvSpPr>
        <p:spPr>
          <a:xfrm>
            <a:off x="1828800" y="152400"/>
            <a:ext cx="7315200" cy="9144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1143000" y="253425"/>
            <a:ext cx="7391400" cy="584775"/>
          </a:xfrm>
          <a:prstGeom prst="rect">
            <a:avLst/>
          </a:prstGeom>
        </p:spPr>
        <p:txBody>
          <a:bodyPr>
            <a:spAutoFit/>
          </a:bodyPr>
          <a:lstStyle/>
          <a:p>
            <a:pPr algn="ctr">
              <a:defRPr/>
            </a:pP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19200"/>
            <a:ext cx="9144000" cy="5029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8" name="Rectangle 7"/>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9" name="Rectangle 8"/>
          <p:cNvSpPr/>
          <p:nvPr/>
        </p:nvSpPr>
        <p:spPr>
          <a:xfrm>
            <a:off x="1447800" y="0"/>
            <a:ext cx="7696200" cy="12192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2773" name="Group 190"/>
          <p:cNvGrpSpPr>
            <a:grpSpLocks/>
          </p:cNvGrpSpPr>
          <p:nvPr/>
        </p:nvGrpSpPr>
        <p:grpSpPr bwMode="auto">
          <a:xfrm>
            <a:off x="0" y="0"/>
            <a:ext cx="2133600" cy="6858000"/>
            <a:chOff x="152400" y="0"/>
            <a:chExt cx="1066800" cy="6858000"/>
          </a:xfrm>
        </p:grpSpPr>
        <p:sp>
          <p:nvSpPr>
            <p:cNvPr id="5" name="Moon 4"/>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6" name="Moon 5"/>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0" name="TextBox 9"/>
          <p:cNvSpPr txBox="1"/>
          <p:nvPr/>
        </p:nvSpPr>
        <p:spPr>
          <a:xfrm>
            <a:off x="685800" y="1295400"/>
            <a:ext cx="8382000" cy="4154984"/>
          </a:xfrm>
          <a:prstGeom prst="rect">
            <a:avLst/>
          </a:prstGeom>
          <a:noFill/>
        </p:spPr>
        <p:txBody>
          <a:bodyPr>
            <a:spAutoFit/>
          </a:bodyPr>
          <a:lstStyle/>
          <a:p>
            <a:pPr algn="ctr">
              <a:defRPr/>
            </a:pP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maka,hendaklah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diubah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dicegah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tangannya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kuasanya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mampu,maka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diubah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lidahnya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dilarang</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nasihatkannya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diubah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hatinya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hidayah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pelaku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redha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ketiga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lemah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imannya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1981200" y="344269"/>
            <a:ext cx="3877985" cy="646331"/>
          </a:xfrm>
          <a:prstGeom prst="rect">
            <a:avLst/>
          </a:prstGeom>
        </p:spPr>
        <p:txBody>
          <a:bodyPr wrap="none">
            <a:spAutoFit/>
          </a:bodyPr>
          <a:lstStyle/>
          <a:p>
            <a:pPr algn="ctr">
              <a:defRPr/>
            </a:pPr>
            <a:r>
              <a:rPr lang="en-US" sz="36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6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Hadis</a:t>
            </a:r>
            <a:r>
              <a:rPr lang="en-US" sz="36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6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6154"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04800"/>
            <a:ext cx="7391400" cy="769441"/>
          </a:xfrm>
          <a:prstGeom prst="rect">
            <a:avLst/>
          </a:prstGeom>
          <a:noFill/>
        </p:spPr>
        <p:txBody>
          <a:bodyPr>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Syahadah</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TextBox 36"/>
          <p:cNvSpPr txBox="1"/>
          <p:nvPr/>
        </p:nvSpPr>
        <p:spPr>
          <a:xfrm>
            <a:off x="1066800" y="3527554"/>
            <a:ext cx="7848600" cy="2416046"/>
          </a:xfrm>
          <a:prstGeom prst="rect">
            <a:avLst/>
          </a:prstGeom>
          <a:noFill/>
        </p:spPr>
        <p:txBody>
          <a:bodyPr>
            <a:spAutoFit/>
          </a:bodyPr>
          <a:lstStyle/>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tuhan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disembah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melainkan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Maha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Esa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sekutu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bagiNya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a:p>
            <a:pPr algn="ctr">
              <a:defRPr/>
            </a:pPr>
            <a:endParaRPr lang="en-US" sz="11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juga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adalah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hambaNya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38" name="Rounded Rectangle 37"/>
          <p:cNvSpPr/>
          <p:nvPr/>
        </p:nvSpPr>
        <p:spPr>
          <a:xfrm>
            <a:off x="1143000" y="1524000"/>
            <a:ext cx="7620000" cy="1981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990600" y="1752600"/>
            <a:ext cx="7848600" cy="1569660"/>
          </a:xfrm>
          <a:prstGeom prst="rect">
            <a:avLst/>
          </a:prstGeom>
        </p:spPr>
        <p:txBody>
          <a:bodyPr>
            <a:spAutoFit/>
          </a:bodyPr>
          <a:lstStyle/>
          <a:p>
            <a:pPr algn="ctr">
              <a:defRPr/>
            </a:pPr>
            <a:r>
              <a:rPr lang="ar-SA" sz="4800" b="1" dirty="0">
                <a:solidFill>
                  <a:srgbClr val="002060"/>
                </a:solidFill>
                <a:effectLst>
                  <a:glow rad="63500">
                    <a:schemeClr val="bg1">
                      <a:lumMod val="65000"/>
                      <a:alpha val="40000"/>
                    </a:schemeClr>
                  </a:glow>
                </a:effectLst>
                <a:cs typeface="Traditional Arabic" pitchFamily="2" charset="-78"/>
              </a:rPr>
              <a:t>وَأَشْهَدُ أَنْ لاَّ اِلَهَ إِلاَّ الله ُوَحْدَهُ لاَ شَرِيْكَ لَهُ، وَأَشْهَدُ أَنَّ مُحَمَّدًا عَبْدُهُ وَرَسُوْلُهُ</a:t>
            </a:r>
            <a:endParaRPr lang="en-US" sz="4800" b="1" dirty="0">
              <a:solidFill>
                <a:srgbClr val="002060"/>
              </a:solidFill>
              <a:effectLst>
                <a:glow rad="63500">
                  <a:schemeClr val="bg1">
                    <a:lumMod val="6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379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990600" y="159603"/>
            <a:ext cx="8305800" cy="830997"/>
          </a:xfrm>
          <a:prstGeom prst="rect">
            <a:avLst/>
          </a:prstGeom>
        </p:spPr>
        <p:txBody>
          <a:bodyPr>
            <a:spAutoFit/>
          </a:bodyPr>
          <a:lstStyle/>
          <a:p>
            <a:pPr algn="ctr">
              <a:defRPr/>
            </a:pP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Kecaknaan</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pelaksanaan</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ma’ruf</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nahi</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munkar</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Rectangle 14"/>
          <p:cNvSpPr/>
          <p:nvPr/>
        </p:nvSpPr>
        <p:spPr>
          <a:xfrm>
            <a:off x="457200" y="1219200"/>
            <a:ext cx="8058152" cy="1143000"/>
          </a:xfrm>
          <a:prstGeom prst="rect">
            <a:avLst/>
          </a:prstGeom>
          <a:solidFill>
            <a:srgbClr val="00B050"/>
          </a:solid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effectLst>
                  <a:outerShdw blurRad="38100" dist="38100" dir="2700000" algn="tl">
                    <a:srgbClr val="000000">
                      <a:alpha val="43137"/>
                    </a:srgbClr>
                  </a:outerShdw>
                </a:effectLst>
              </a:rPr>
              <a:t> </a:t>
            </a:r>
            <a:endParaRPr lang="en-US" sz="2600" b="1" dirty="0">
              <a:effectLst>
                <a:outerShdw blurRad="38100" dist="38100" dir="2700000" algn="tl">
                  <a:srgbClr val="000000">
                    <a:alpha val="43137"/>
                  </a:srgbClr>
                </a:outerShdw>
              </a:effectLst>
            </a:endParaRPr>
          </a:p>
        </p:txBody>
      </p:sp>
      <p:sp>
        <p:nvSpPr>
          <p:cNvPr id="19" name="Rectangle 18"/>
          <p:cNvSpPr/>
          <p:nvPr/>
        </p:nvSpPr>
        <p:spPr>
          <a:xfrm>
            <a:off x="500034" y="2438400"/>
            <a:ext cx="8058152" cy="1328758"/>
          </a:xfrm>
          <a:prstGeom prst="rect">
            <a:avLst/>
          </a:prstGeom>
          <a:gradFill flip="none" rotWithShape="1">
            <a:gsLst>
              <a:gs pos="0">
                <a:srgbClr val="990099">
                  <a:shade val="30000"/>
                  <a:satMod val="115000"/>
                </a:srgbClr>
              </a:gs>
              <a:gs pos="50000">
                <a:srgbClr val="990099">
                  <a:shade val="67500"/>
                  <a:satMod val="115000"/>
                </a:srgbClr>
              </a:gs>
              <a:gs pos="100000">
                <a:srgbClr val="990099">
                  <a:shade val="100000"/>
                  <a:satMod val="115000"/>
                </a:srgbClr>
              </a:gs>
            </a:gsLst>
            <a:lin ang="10800000" scaled="1"/>
            <a:tileRect/>
          </a:grad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Pastikan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tuntutannya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dihayati</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membudayakannya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supaya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cintai</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ma’ruf</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anti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mungkar</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20" name="Rectangle 19"/>
          <p:cNvSpPr/>
          <p:nvPr/>
        </p:nvSpPr>
        <p:spPr>
          <a:xfrm>
            <a:off x="500034" y="3810000"/>
            <a:ext cx="8058152" cy="1328758"/>
          </a:xfrm>
          <a:prstGeom prst="rect">
            <a:avLst/>
          </a:prstGeom>
          <a:solidFill>
            <a:srgbClr val="0070C0"/>
          </a:solid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Mengembangkanya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dengan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bijaksana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dalam</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diri,keluarga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teman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sebaya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organisasi</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21" name="Rectangle 20"/>
          <p:cNvSpPr/>
          <p:nvPr/>
        </p:nvSpPr>
        <p:spPr>
          <a:xfrm>
            <a:off x="514376" y="5181600"/>
            <a:ext cx="8058152" cy="131918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0800000" scaled="1"/>
            <a:tileRect/>
          </a:gradFill>
          <a:ln>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Prihatin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dan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penekanan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yang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mendalam</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bagi</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membenteras</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budaya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mungkar</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terutama</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golongan</a:t>
            </a:r>
            <a:r>
              <a:rPr lang="en-US" sz="2600" b="1" dirty="0">
                <a:ln>
                  <a:solidFill>
                    <a:schemeClr val="tx1"/>
                  </a:solidFill>
                </a:ln>
                <a:effectLst>
                  <a:glow rad="101600">
                    <a:schemeClr val="tx1">
                      <a:alpha val="60000"/>
                    </a:schemeClr>
                  </a:glow>
                  <a:outerShdw blurRad="38100" dist="38100" dir="2700000" algn="tl">
                    <a:srgbClr val="000000">
                      <a:alpha val="43137"/>
                    </a:srgbClr>
                  </a:outerShdw>
                </a:effectLst>
              </a:rPr>
              <a:t> </a:t>
            </a:r>
            <a:r>
              <a:rPr lang="en-US" sz="2600" b="1" dirty="0" err="1">
                <a:ln>
                  <a:solidFill>
                    <a:schemeClr val="tx1"/>
                  </a:solidFill>
                </a:ln>
                <a:effectLst>
                  <a:glow rad="101600">
                    <a:schemeClr val="tx1">
                      <a:alpha val="60000"/>
                    </a:schemeClr>
                  </a:glow>
                  <a:outerShdw blurRad="38100" dist="38100" dir="2700000" algn="tl">
                    <a:srgbClr val="000000">
                      <a:alpha val="43137"/>
                    </a:srgbClr>
                  </a:outerShdw>
                </a:effectLst>
              </a:rPr>
              <a:t>muda</a:t>
            </a:r>
            <a:endParaRPr lang="en-US" sz="2600" b="1" dirty="0">
              <a:ln>
                <a:solidFill>
                  <a:schemeClr val="tx1"/>
                </a:solidFill>
              </a:ln>
              <a:effectLst>
                <a:glow rad="101600">
                  <a:schemeClr val="tx1">
                    <a:alpha val="60000"/>
                  </a:schemeClr>
                </a:glow>
                <a:outerShdw blurRad="38100" dist="38100" dir="2700000" algn="tl">
                  <a:srgbClr val="000000">
                    <a:alpha val="43137"/>
                  </a:srgbClr>
                </a:outerShdw>
              </a:effectLst>
            </a:endParaRPr>
          </a:p>
        </p:txBody>
      </p:sp>
      <p:sp>
        <p:nvSpPr>
          <p:cNvPr id="22" name="Rectangle 21"/>
          <p:cNvSpPr/>
          <p:nvPr/>
        </p:nvSpPr>
        <p:spPr>
          <a:xfrm>
            <a:off x="457200" y="1447800"/>
            <a:ext cx="8001000" cy="523220"/>
          </a:xfrm>
          <a:prstGeom prst="rect">
            <a:avLst/>
          </a:prstGeom>
        </p:spPr>
        <p:txBody>
          <a:bodyPr>
            <a:spAutoFit/>
          </a:bodyPr>
          <a:lstStyle/>
          <a:p>
            <a:pPr algn="ctr">
              <a:defRPr/>
            </a:pP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Fahami</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konsep</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mendalam</a:t>
            </a:r>
            <a:endPar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219200"/>
            <a:ext cx="9144000" cy="502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0" y="0"/>
            <a:ext cx="9144000" cy="1219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0" y="5867400"/>
            <a:ext cx="9144000" cy="533400"/>
          </a:xfrm>
          <a:prstGeom prst="rect">
            <a:avLst/>
          </a:prstGeom>
          <a:gradFill flip="none" rotWithShape="1">
            <a:gsLst>
              <a:gs pos="0">
                <a:srgbClr val="00B0F0"/>
              </a:gs>
              <a:gs pos="66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effectLst>
                  <a:glow rad="101600">
                    <a:schemeClr val="tx1">
                      <a:alpha val="60000"/>
                    </a:schemeClr>
                  </a:glow>
                </a:effectLst>
                <a:cs typeface="Arial" pitchFamily="34" charset="0"/>
              </a:rPr>
              <a:t>Surah</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Al </a:t>
            </a:r>
            <a:r>
              <a:rPr lang="en-US" sz="2800" b="1" dirty="0" err="1">
                <a:ln>
                  <a:solidFill>
                    <a:schemeClr val="tx1"/>
                  </a:solidFill>
                </a:ln>
                <a:effectLst>
                  <a:glow rad="101600">
                    <a:schemeClr val="tx1">
                      <a:alpha val="60000"/>
                    </a:schemeClr>
                  </a:glow>
                </a:effectLst>
                <a:cs typeface="Arial" pitchFamily="34" charset="0"/>
              </a:rPr>
              <a:t>Maaidah</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 </a:t>
            </a:r>
            <a:r>
              <a:rPr lang="en-US" sz="2800" b="1" dirty="0" err="1">
                <a:ln>
                  <a:solidFill>
                    <a:schemeClr val="tx1"/>
                  </a:solidFill>
                </a:ln>
                <a:effectLst>
                  <a:glow rad="101600">
                    <a:schemeClr val="tx1">
                      <a:alpha val="60000"/>
                    </a:schemeClr>
                  </a:glow>
                </a:effectLst>
                <a:cs typeface="Arial" pitchFamily="34" charset="0"/>
              </a:rPr>
              <a:t>Ayat</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78</a:t>
            </a:r>
            <a:endParaRPr lang="en-US" sz="2800" b="1" dirty="0">
              <a:ln>
                <a:solidFill>
                  <a:schemeClr val="tx1"/>
                </a:solidFill>
              </a:ln>
              <a:effectLst>
                <a:glow rad="101600">
                  <a:schemeClr val="tx1">
                    <a:alpha val="60000"/>
                  </a:schemeClr>
                </a:glow>
              </a:effectLst>
              <a:cs typeface="Arial" pitchFamily="34" charset="0"/>
            </a:endParaRPr>
          </a:p>
        </p:txBody>
      </p:sp>
      <p:sp>
        <p:nvSpPr>
          <p:cNvPr id="12" name="Rounded Rectangle 11"/>
          <p:cNvSpPr/>
          <p:nvPr/>
        </p:nvSpPr>
        <p:spPr>
          <a:xfrm>
            <a:off x="228600" y="1371600"/>
            <a:ext cx="8610600" cy="2438400"/>
          </a:xfrm>
          <a:prstGeom prst="roundRect">
            <a:avLst/>
          </a:prstGeom>
          <a:solidFill>
            <a:srgbClr val="FFC000"/>
          </a:solid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17"/>
          <p:cNvSpPr>
            <a:spLocks noChangeArrowheads="1"/>
          </p:cNvSpPr>
          <p:nvPr/>
        </p:nvSpPr>
        <p:spPr bwMode="auto">
          <a:xfrm>
            <a:off x="605856" y="1472386"/>
            <a:ext cx="8233344" cy="2185214"/>
          </a:xfrm>
          <a:prstGeom prst="rect">
            <a:avLst/>
          </a:prstGeom>
          <a:noFill/>
          <a:ln w="9525">
            <a:noFill/>
            <a:miter lim="800000"/>
            <a:headEnd/>
            <a:tailEnd/>
          </a:ln>
          <a:effectLst/>
        </p:spPr>
        <p:txBody>
          <a:bodyPr wrap="none" anchor="ctr">
            <a:spAutoFit/>
          </a:bodyPr>
          <a:lstStyle/>
          <a:p>
            <a:pPr algn="ctr" rtl="1" eaLnBrk="0" hangingPunct="0">
              <a:defRPr/>
            </a:pPr>
            <a:r>
              <a:rPr lang="ar-SA" sz="4400" b="1" dirty="0">
                <a:ln>
                  <a:solidFill>
                    <a:schemeClr val="tx1"/>
                  </a:solidFill>
                </a:ln>
                <a:effectLst>
                  <a:glow rad="101600">
                    <a:schemeClr val="bg1">
                      <a:lumMod val="65000"/>
                      <a:alpha val="60000"/>
                    </a:schemeClr>
                  </a:glow>
                </a:effectLst>
                <a:latin typeface="ArialJawi"/>
                <a:ea typeface="Calibri" pitchFamily="34" charset="0"/>
                <a:cs typeface="Traditional Arabic" pitchFamily="2" charset="-78"/>
              </a:rPr>
              <a:t> أَعُوْذُ بِاللهِ مِنَ الشَّيْطَانِ الرَّجِيْمِ</a:t>
            </a:r>
            <a:endParaRPr lang="en-US" sz="2400" b="1" dirty="0">
              <a:ln>
                <a:solidFill>
                  <a:schemeClr val="tx1"/>
                </a:solidFill>
              </a:ln>
              <a:effectLst>
                <a:glow rad="101600">
                  <a:schemeClr val="bg1">
                    <a:lumMod val="65000"/>
                    <a:alpha val="60000"/>
                  </a:schemeClr>
                </a:glow>
              </a:effectLst>
              <a:latin typeface="Arial" pitchFamily="34" charset="0"/>
              <a:cs typeface="Traditional Arabic" pitchFamily="2" charset="-78"/>
            </a:endParaRPr>
          </a:p>
          <a:p>
            <a:pPr algn="ctr" rtl="1" eaLnBrk="0" hangingPunct="0">
              <a:defRPr/>
            </a:pPr>
            <a:r>
              <a:rPr lang="ar-SA" sz="4800" b="1" dirty="0">
                <a:ln>
                  <a:solidFill>
                    <a:schemeClr val="tx1"/>
                  </a:solidFill>
                </a:ln>
                <a:effectLst>
                  <a:glow rad="101600">
                    <a:schemeClr val="bg1">
                      <a:lumMod val="65000"/>
                      <a:alpha val="60000"/>
                    </a:schemeClr>
                  </a:glow>
                </a:effectLst>
                <a:latin typeface="Arial" pitchFamily="34" charset="0"/>
                <a:ea typeface="Calibri" pitchFamily="34" charset="0"/>
                <a:cs typeface="Traditional Arabic" pitchFamily="2" charset="-78"/>
              </a:rPr>
              <a:t>لُعِنَ </a:t>
            </a:r>
            <a:r>
              <a:rPr lang="ar-SA" sz="4400" b="1" dirty="0">
                <a:ln>
                  <a:solidFill>
                    <a:schemeClr val="tx1"/>
                  </a:solidFill>
                </a:ln>
                <a:effectLst>
                  <a:glow rad="101600">
                    <a:schemeClr val="bg1">
                      <a:lumMod val="65000"/>
                      <a:alpha val="60000"/>
                    </a:schemeClr>
                  </a:glow>
                </a:effectLst>
                <a:latin typeface="Arial" pitchFamily="34" charset="0"/>
                <a:ea typeface="Calibri" pitchFamily="34" charset="0"/>
                <a:cs typeface="Traditional Arabic" pitchFamily="2" charset="-78"/>
              </a:rPr>
              <a:t>الَّذِينَ كَفَرُواْ مِن بَنِي إِسْرَآئِيلَ عَلَى لِسَانِ دَاوُودَ </a:t>
            </a:r>
            <a:endParaRPr lang="en-US" sz="4400" b="1" dirty="0">
              <a:ln>
                <a:solidFill>
                  <a:schemeClr val="tx1"/>
                </a:solidFill>
              </a:ln>
              <a:effectLst>
                <a:glow rad="101600">
                  <a:schemeClr val="bg1">
                    <a:lumMod val="65000"/>
                    <a:alpha val="60000"/>
                  </a:schemeClr>
                </a:glow>
              </a:effectLst>
              <a:latin typeface="Arial" pitchFamily="34" charset="0"/>
              <a:ea typeface="Calibri" pitchFamily="34" charset="0"/>
              <a:cs typeface="Traditional Arabic" pitchFamily="2" charset="-78"/>
            </a:endParaRPr>
          </a:p>
          <a:p>
            <a:pPr algn="ctr" rtl="1" eaLnBrk="0" hangingPunct="0">
              <a:defRPr/>
            </a:pPr>
            <a:r>
              <a:rPr lang="ar-SA" sz="4400" b="1" dirty="0">
                <a:ln>
                  <a:solidFill>
                    <a:schemeClr val="tx1"/>
                  </a:solidFill>
                </a:ln>
                <a:effectLst>
                  <a:glow rad="101600">
                    <a:schemeClr val="bg1">
                      <a:lumMod val="65000"/>
                      <a:alpha val="60000"/>
                    </a:schemeClr>
                  </a:glow>
                </a:effectLst>
                <a:latin typeface="Arial" pitchFamily="34" charset="0"/>
                <a:ea typeface="Calibri" pitchFamily="34" charset="0"/>
                <a:cs typeface="Traditional Arabic" pitchFamily="2" charset="-78"/>
              </a:rPr>
              <a:t>وَعِيسَى ابْنِ مَرْيَمَ ذَلِكَ بِمَا عَصَوا وَّكَانُواْ يَعْتَدُونَ.</a:t>
            </a:r>
            <a:endParaRPr lang="ar-SA" sz="4000" b="1" dirty="0">
              <a:ln>
                <a:solidFill>
                  <a:schemeClr val="tx1"/>
                </a:solidFill>
              </a:ln>
              <a:effectLst>
                <a:glow rad="101600">
                  <a:schemeClr val="bg1">
                    <a:lumMod val="65000"/>
                    <a:alpha val="60000"/>
                  </a:schemeClr>
                </a:glow>
              </a:effectLst>
              <a:latin typeface="Arial" pitchFamily="34" charset="0"/>
              <a:cs typeface="Traditional Arabic" pitchFamily="2" charset="-78"/>
            </a:endParaRPr>
          </a:p>
        </p:txBody>
      </p:sp>
      <p:grpSp>
        <p:nvGrpSpPr>
          <p:cNvPr id="34826" name="Group 190"/>
          <p:cNvGrpSpPr>
            <a:grpSpLocks/>
          </p:cNvGrpSpPr>
          <p:nvPr/>
        </p:nvGrpSpPr>
        <p:grpSpPr bwMode="auto">
          <a:xfrm>
            <a:off x="0" y="0"/>
            <a:ext cx="2133600" cy="6858000"/>
            <a:chOff x="152400" y="0"/>
            <a:chExt cx="1066800" cy="6858000"/>
          </a:xfrm>
        </p:grpSpPr>
        <p:sp>
          <p:nvSpPr>
            <p:cNvPr id="22" name="Moon 21"/>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Moon 22"/>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20" name="Rectangle 19"/>
          <p:cNvSpPr/>
          <p:nvPr/>
        </p:nvSpPr>
        <p:spPr>
          <a:xfrm>
            <a:off x="0" y="18871"/>
            <a:ext cx="9144000" cy="1384995"/>
          </a:xfrm>
          <a:prstGeom prst="rect">
            <a:avLst/>
          </a:prstGeom>
        </p:spPr>
        <p:txBody>
          <a:bodyPr>
            <a:spAutoFit/>
          </a:bodyPr>
          <a:lstStyle/>
          <a:p>
            <a:pPr algn="ctr">
              <a:defRPr/>
            </a:pP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penglibatan</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bersungguh</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sungguh</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mendedahkan</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laknat</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rgbClr val="000066"/>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5" name="TextBox 24"/>
          <p:cNvSpPr txBox="1"/>
          <p:nvPr/>
        </p:nvSpPr>
        <p:spPr>
          <a:xfrm>
            <a:off x="685800" y="3928408"/>
            <a:ext cx="8382000" cy="1938992"/>
          </a:xfrm>
          <a:prstGeom prst="rect">
            <a:avLst/>
          </a:prstGeom>
          <a:noFill/>
        </p:spPr>
        <p:txBody>
          <a:bodyPr>
            <a:spAutoFit/>
          </a:bodyPr>
          <a:lstStyle/>
          <a:p>
            <a:pPr algn="ctr">
              <a:defRPr/>
            </a:pP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bani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israil</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dilaknat</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didalam</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zabur</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injil</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lidah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isa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maryam</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menderhaka</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menceroboh</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667708" cy="5262979"/>
          </a:xfrm>
          <a:prstGeom prst="rect">
            <a:avLst/>
          </a:prstGeom>
        </p:spPr>
        <p:txBody>
          <a:bodyPr>
            <a:spAutoFit/>
          </a:bodyPr>
          <a:lstStyle/>
          <a:p>
            <a:pPr algn="ctr">
              <a:spcBef>
                <a:spcPct val="50000"/>
              </a:spcBef>
              <a:buFont typeface="Arial" charset="0"/>
              <a:buNone/>
              <a:defRPr/>
            </a:pP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Amin</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Ya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Rabbal</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Aalamin</a:t>
            </a:r>
            <a:endPar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endParaRPr>
          </a:p>
          <a:p>
            <a:pPr algn="ctr">
              <a:spcBef>
                <a:spcPct val="50000"/>
              </a:spcBef>
              <a:buFont typeface="Arial" charset="0"/>
              <a:buNone/>
              <a:defRPr/>
            </a:pP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Tuhan</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Yang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Memperkenankan</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Doa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Orang-Orang</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Yang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Taat</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Berilah</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Taufik</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Kepada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Kami</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Di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Dalam</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Mentaatimu</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Ampunilah</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Kami</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Dan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Muslimin</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Seluruhnya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Ampunilah</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Dosa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Mereka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Yang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Mengatakan</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Ampunkanlah</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Aku</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Ya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Allah”                            Dan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Ampunkanlah</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Kami</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t>
            </a:r>
            <a:r>
              <a:rPr lang="en-US" sz="3200" b="1" dirty="0" err="1">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Ya</a:t>
            </a:r>
            <a:r>
              <a:rPr lang="en-US" sz="3200" b="1"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rPr>
              <a:t>  Allah”.</a:t>
            </a:r>
            <a:endParaRPr lang="ms-MY" sz="3200" dirty="0">
              <a:ln w="3175">
                <a:solidFill>
                  <a:schemeClr val="tx1"/>
                </a:solidFill>
              </a:ln>
              <a:solidFill>
                <a:srgbClr val="FFFF00"/>
              </a:solidFill>
              <a:effectLst>
                <a:glow rad="139700">
                  <a:schemeClr val="tx1">
                    <a:alpha val="40000"/>
                  </a:schemeClr>
                </a:glow>
                <a:outerShdw blurRad="38100" dist="38100" dir="2700000" algn="tl">
                  <a:srgbClr val="000000">
                    <a:alpha val="43137"/>
                  </a:srgbClr>
                </a:outerShdw>
              </a:effectLst>
              <a:latin typeface="Cooper Black" pitchFamily="18" charset="0"/>
            </a:endParaRPr>
          </a:p>
        </p:txBody>
      </p:sp>
      <p:sp>
        <p:nvSpPr>
          <p:cNvPr id="3" name="Rectangle 2"/>
          <p:cNvSpPr>
            <a:spLocks noChangeArrowheads="1"/>
          </p:cNvSpPr>
          <p:nvPr/>
        </p:nvSpPr>
        <p:spPr bwMode="auto">
          <a:xfrm>
            <a:off x="1414604" y="304800"/>
            <a:ext cx="6854953" cy="584775"/>
          </a:xfrm>
          <a:prstGeom prst="rect">
            <a:avLst/>
          </a:prstGeom>
          <a:noFill/>
          <a:ln w="9525">
            <a:noFill/>
            <a:miter lim="800000"/>
            <a:headEnd/>
            <a:tailEnd/>
          </a:ln>
        </p:spPr>
        <p:txBody>
          <a:bodyPr wrap="none">
            <a:spAutoFit/>
          </a:bodyPr>
          <a:lstStyle/>
          <a:p>
            <a:pPr>
              <a:defRPr/>
            </a:pPr>
            <a:r>
              <a:rPr lang="en-US" sz="3200" b="1" dirty="0">
                <a:ln>
                  <a:solidFill>
                    <a:schemeClr val="tx1"/>
                  </a:solidFill>
                </a:ln>
                <a:solidFill>
                  <a:srgbClr val="FFFF00"/>
                </a:solidFill>
                <a:effectLst>
                  <a:glow rad="228600">
                    <a:schemeClr val="accent1">
                      <a:satMod val="175000"/>
                      <a:alpha val="40000"/>
                    </a:schemeClr>
                  </a:glow>
                </a:effectLst>
                <a:latin typeface="Cooper Black" pitchFamily="18" charset="0"/>
              </a:rPr>
              <a:t>DOA  ANTARA  DUA KHUTBAH</a:t>
            </a:r>
            <a:endParaRPr lang="ms-MY" sz="3200" dirty="0">
              <a:ln>
                <a:solidFill>
                  <a:schemeClr val="tx1"/>
                </a:solidFill>
              </a:ln>
              <a:solidFill>
                <a:srgbClr val="FFFF00"/>
              </a:solidFill>
              <a:effectLst>
                <a:glow rad="228600">
                  <a:schemeClr val="accent1">
                    <a:satMod val="175000"/>
                    <a:alpha val="40000"/>
                  </a:schemeClr>
                </a:glow>
              </a:effectLst>
              <a:latin typeface="Cooper Black"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7"/>
          <p:cNvGrpSpPr>
            <a:grpSpLocks/>
          </p:cNvGrpSpPr>
          <p:nvPr/>
        </p:nvGrpSpPr>
        <p:grpSpPr bwMode="auto">
          <a:xfrm>
            <a:off x="0" y="0"/>
            <a:ext cx="9144000" cy="6858000"/>
            <a:chOff x="0" y="0"/>
            <a:chExt cx="9144000" cy="6858000"/>
          </a:xfrm>
        </p:grpSpPr>
        <p:sp>
          <p:nvSpPr>
            <p:cNvPr id="185" name="Rectangle 184"/>
            <p:cNvSpPr/>
            <p:nvPr/>
          </p:nvSpPr>
          <p:spPr>
            <a:xfrm>
              <a:off x="1676400" y="0"/>
              <a:ext cx="7467600" cy="6172200"/>
            </a:xfrm>
            <a:prstGeom prst="rect">
              <a:avLst/>
            </a:prstGeom>
            <a:gradFill flip="none" rotWithShape="1">
              <a:gsLst>
                <a:gs pos="50000">
                  <a:schemeClr val="bg1"/>
                </a:gs>
                <a:gs pos="50000">
                  <a:srgbClr val="FF6600"/>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5486400" cy="61722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6872" name="Group 190"/>
            <p:cNvGrpSpPr>
              <a:grpSpLocks/>
            </p:cNvGrpSpPr>
            <p:nvPr/>
          </p:nvGrpSpPr>
          <p:grpSpPr bwMode="auto">
            <a:xfrm>
              <a:off x="0" y="0"/>
              <a:ext cx="3962400" cy="6477000"/>
              <a:chOff x="152400" y="0"/>
              <a:chExt cx="1066800" cy="6858000"/>
            </a:xfrm>
          </p:grpSpPr>
          <p:sp>
            <p:nvSpPr>
              <p:cNvPr id="186" name="Moon 185"/>
              <p:cNvSpPr/>
              <p:nvPr/>
            </p:nvSpPr>
            <p:spPr>
              <a:xfrm>
                <a:off x="228478" y="0"/>
                <a:ext cx="990722" cy="6858000"/>
              </a:xfrm>
              <a:prstGeom prst="moon">
                <a:avLst>
                  <a:gd name="adj" fmla="val 27383"/>
                </a:avLst>
              </a:prstGeom>
              <a:gradFill flip="none" rotWithShape="1">
                <a:gsLst>
                  <a:gs pos="50000">
                    <a:schemeClr val="accent6">
                      <a:lumMod val="75000"/>
                    </a:schemeClr>
                  </a:gs>
                  <a:gs pos="24000">
                    <a:srgbClr val="FFFF0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722" cy="6858000"/>
              </a:xfrm>
              <a:prstGeom prst="moon">
                <a:avLst>
                  <a:gd name="adj" fmla="val 16394"/>
                </a:avLst>
              </a:prstGeom>
              <a:gradFill flip="none" rotWithShape="1">
                <a:gsLst>
                  <a:gs pos="24000">
                    <a:schemeClr val="accent6">
                      <a:lumMod val="75000"/>
                    </a:schemeClr>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838200"/>
            </a:xfrm>
            <a:prstGeom prst="rect">
              <a:avLst/>
            </a:prstGeom>
            <a:solidFill>
              <a:srgbClr val="66FF6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6">
                    <a:lumMod val="40000"/>
                    <a:lumOff val="60000"/>
                  </a:schemeClr>
                </a:gs>
                <a:gs pos="100000">
                  <a:schemeClr val="bg1">
                    <a:alpha val="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0" y="5334000"/>
              <a:ext cx="9144000" cy="83820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37" name="Rectangle 36"/>
            <p:cNvSpPr/>
            <p:nvPr/>
          </p:nvSpPr>
          <p:spPr>
            <a:xfrm>
              <a:off x="0" y="5867400"/>
              <a:ext cx="9144000" cy="460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35" name="Rectangle 34"/>
          <p:cNvSpPr/>
          <p:nvPr/>
        </p:nvSpPr>
        <p:spPr>
          <a:xfrm>
            <a:off x="4343400" y="3144322"/>
            <a:ext cx="5105400" cy="2646878"/>
          </a:xfrm>
          <a:prstGeom prst="rect">
            <a:avLst/>
          </a:prstGeom>
          <a:noFill/>
        </p:spPr>
        <p:txBody>
          <a:bodyPr>
            <a:spAutoFit/>
          </a:bodyPr>
          <a:lstStyle/>
          <a:p>
            <a:pPr algn="ctr">
              <a:defRPr/>
            </a:pPr>
            <a:r>
              <a:rPr lang="ar-SA" sz="1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tx1">
                      <a:alpha val="40000"/>
                    </a:schemeClr>
                  </a:glow>
                </a:effectLst>
                <a:latin typeface="Lucida Calligraphy" pitchFamily="66" charset="0"/>
                <a:cs typeface="Traditional Arabic" pitchFamily="2" charset="-78"/>
              </a:rPr>
              <a:t>الخطبة</a:t>
            </a:r>
            <a:endParaRPr lang="en-US" sz="1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101600">
                  <a:schemeClr val="tx1">
                    <a:alpha val="40000"/>
                  </a:schemeClr>
                </a:glow>
              </a:effectLst>
              <a:latin typeface="Lucida Calligraphy" pitchFamily="66" charset="0"/>
              <a:cs typeface="Traditional Arabic" pitchFamily="2" charset="-78"/>
            </a:endParaRPr>
          </a:p>
        </p:txBody>
      </p:sp>
      <p:sp>
        <p:nvSpPr>
          <p:cNvPr id="38" name="Rectangle 37"/>
          <p:cNvSpPr/>
          <p:nvPr/>
        </p:nvSpPr>
        <p:spPr>
          <a:xfrm>
            <a:off x="152400" y="3048000"/>
            <a:ext cx="6629400" cy="264687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SA" sz="16600" b="1" spc="50" dirty="0">
                <a:ln w="11430"/>
                <a:solidFill>
                  <a:srgbClr val="0000CC"/>
                </a:solidFill>
                <a:effectLst>
                  <a:glow rad="101600">
                    <a:schemeClr val="tx1">
                      <a:alpha val="40000"/>
                    </a:schemeClr>
                  </a:glow>
                </a:effectLst>
                <a:cs typeface="Traditional Arabic" pitchFamily="2" charset="-78"/>
              </a:rPr>
              <a:t>الثانية</a:t>
            </a:r>
            <a:endParaRPr lang="en-US" sz="16600" b="1" spc="50" dirty="0">
              <a:ln w="11430"/>
              <a:solidFill>
                <a:srgbClr val="0000CC"/>
              </a:solidFill>
              <a:effectLst>
                <a:glow rad="101600">
                  <a:schemeClr val="tx1">
                    <a:alpha val="40000"/>
                  </a:schemeClr>
                </a:glow>
              </a:effectLst>
              <a:cs typeface="Traditional Arabic" pitchFamily="2" charset="-78"/>
            </a:endParaRPr>
          </a:p>
        </p:txBody>
      </p:sp>
      <p:sp>
        <p:nvSpPr>
          <p:cNvPr id="39" name="TextBox 38"/>
          <p:cNvSpPr txBox="1"/>
          <p:nvPr/>
        </p:nvSpPr>
        <p:spPr>
          <a:xfrm>
            <a:off x="1600200" y="2105561"/>
            <a:ext cx="7315200" cy="1323439"/>
          </a:xfrm>
          <a:prstGeom prst="rect">
            <a:avLst/>
          </a:prstGeom>
          <a:noFill/>
          <a:ln>
            <a:noFill/>
          </a:ln>
        </p:spPr>
        <p:txBody>
          <a:bodyPr>
            <a:spAutoFit/>
          </a:bodyPr>
          <a:lstStyle/>
          <a:p>
            <a:pPr algn="ctr">
              <a:defRPr/>
            </a:pPr>
            <a:r>
              <a:rPr lang="en-US" sz="8000" b="1" dirty="0" err="1">
                <a:ln w="31550" cmpd="sng">
                  <a:solidFill>
                    <a:schemeClr val="tx1"/>
                  </a:solidFill>
                  <a:prstDash val="solid"/>
                </a:ln>
                <a:solidFill>
                  <a:srgbClr val="FFFFFF"/>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rPr>
              <a:t>Khutbah</a:t>
            </a:r>
            <a:r>
              <a:rPr lang="en-US" sz="8000" b="1" dirty="0">
                <a:ln w="31550" cmpd="sng">
                  <a:solidFill>
                    <a:schemeClr val="tx1"/>
                  </a:solidFill>
                  <a:prstDash val="solid"/>
                </a:ln>
                <a:solidFill>
                  <a:srgbClr val="FFFFFF"/>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rPr>
              <a:t> </a:t>
            </a:r>
            <a:r>
              <a:rPr lang="en-US" sz="8000" b="1" dirty="0" err="1">
                <a:ln w="31550" cmpd="sng">
                  <a:solidFill>
                    <a:schemeClr val="tx1"/>
                  </a:solidFill>
                  <a:prstDash val="solid"/>
                </a:ln>
                <a:solidFill>
                  <a:srgbClr val="FFFFFF"/>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rPr>
              <a:t>Kedua</a:t>
            </a:r>
            <a:endParaRPr lang="en-US" sz="8000" b="1" dirty="0">
              <a:ln w="31550" cmpd="sng">
                <a:solidFill>
                  <a:schemeClr val="tx1"/>
                </a:solidFill>
                <a:prstDash val="solid"/>
              </a:ln>
              <a:solidFill>
                <a:srgbClr val="FFFFFF"/>
              </a:solidFill>
              <a:effectLst>
                <a:glow rad="139700">
                  <a:schemeClr val="accent6">
                    <a:satMod val="175000"/>
                    <a:alpha val="40000"/>
                  </a:schemeClr>
                </a:glow>
                <a:outerShdw blurRad="41275" dist="12700" dir="12000000" algn="tl" rotWithShape="0">
                  <a:srgbClr val="000000">
                    <a:alpha val="40000"/>
                  </a:srgbClr>
                </a:outerShdw>
              </a:effectLst>
              <a:latin typeface="Franklin Gothic Dem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7898"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1447800" y="381000"/>
            <a:ext cx="7642798" cy="707886"/>
          </a:xfrm>
          <a:prstGeom prst="rect">
            <a:avLst/>
          </a:prstGeom>
          <a:noFill/>
        </p:spPr>
        <p:txBody>
          <a:bodyPr wrap="none">
            <a:spAutoFit/>
          </a:bodyPr>
          <a:lstStyle/>
          <a:p>
            <a:pPr>
              <a:defRPr/>
            </a:pPr>
            <a:r>
              <a:rPr lang="en-US" sz="40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Pujian</a:t>
            </a:r>
            <a:r>
              <a:rPr lang="en-US" sz="40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r>
              <a:rPr lang="en-US" sz="40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Kepada</a:t>
            </a:r>
            <a:r>
              <a:rPr lang="en-US" sz="40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Allah S.W.T.</a:t>
            </a:r>
          </a:p>
        </p:txBody>
      </p:sp>
      <p:sp>
        <p:nvSpPr>
          <p:cNvPr id="38" name="Rounded Rectangle 37"/>
          <p:cNvSpPr/>
          <p:nvPr/>
        </p:nvSpPr>
        <p:spPr>
          <a:xfrm>
            <a:off x="1981200" y="1752600"/>
            <a:ext cx="5562600" cy="22860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2701607" y="2209800"/>
            <a:ext cx="3775393" cy="1569660"/>
          </a:xfrm>
          <a:prstGeom prst="rect">
            <a:avLst/>
          </a:prstGeom>
        </p:spPr>
        <p:txBody>
          <a:bodyPr wrap="none">
            <a:spAutoFit/>
          </a:bodyPr>
          <a:lstStyle/>
          <a:p>
            <a:pPr>
              <a:defRPr/>
            </a:pPr>
            <a:r>
              <a:rPr lang="ar-SA" sz="9600" b="1" dirty="0">
                <a:solidFill>
                  <a:srgbClr val="002060"/>
                </a:solidFill>
                <a:effectLst>
                  <a:glow rad="101600">
                    <a:schemeClr val="bg1">
                      <a:lumMod val="75000"/>
                      <a:alpha val="60000"/>
                    </a:schemeClr>
                  </a:glow>
                  <a:reflection blurRad="6350" stA="60000" endA="900" endPos="58000" dir="5400000" sy="-100000" algn="bl" rotWithShape="0"/>
                </a:effectLst>
                <a:cs typeface="Traditional Arabic" pitchFamily="2" charset="-78"/>
              </a:rPr>
              <a:t>الْحَمْد ُلِلَّهِ </a:t>
            </a:r>
            <a:endParaRPr lang="en-US" sz="9600" b="1" dirty="0">
              <a:solidFill>
                <a:srgbClr val="002060"/>
              </a:solidFill>
              <a:effectLst>
                <a:glow rad="101600">
                  <a:schemeClr val="bg1">
                    <a:lumMod val="75000"/>
                    <a:alpha val="60000"/>
                  </a:schemeClr>
                </a:glow>
                <a:reflection blurRad="6350" stA="60000" endA="900" endPos="58000" dir="5400000" sy="-100000" algn="bl" rotWithShape="0"/>
              </a:effectLst>
              <a:cs typeface="Traditional Arabic" pitchFamily="2" charset="-78"/>
            </a:endParaRPr>
          </a:p>
        </p:txBody>
      </p:sp>
      <p:sp>
        <p:nvSpPr>
          <p:cNvPr id="39" name="TextBox 38"/>
          <p:cNvSpPr txBox="1"/>
          <p:nvPr/>
        </p:nvSpPr>
        <p:spPr>
          <a:xfrm>
            <a:off x="1066800" y="4036874"/>
            <a:ext cx="7848600" cy="1754326"/>
          </a:xfrm>
          <a:prstGeom prst="rect">
            <a:avLst/>
          </a:prstGeom>
          <a:noFill/>
        </p:spPr>
        <p:txBody>
          <a:bodyPr>
            <a:spAutoFit/>
          </a:bodyPr>
          <a:lstStyle/>
          <a:p>
            <a:pPr algn="ctr">
              <a:defRPr/>
            </a:pP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Segala</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puji-pujian</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hanya</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54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bagi</a:t>
            </a:r>
            <a:r>
              <a:rPr lang="en-US" sz="54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8922"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04800"/>
            <a:ext cx="7391400" cy="769441"/>
          </a:xfrm>
          <a:prstGeom prst="rect">
            <a:avLst/>
          </a:prstGeom>
          <a:noFill/>
        </p:spPr>
        <p:txBody>
          <a:bodyPr>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Syahadah</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TextBox 36"/>
          <p:cNvSpPr txBox="1"/>
          <p:nvPr/>
        </p:nvSpPr>
        <p:spPr>
          <a:xfrm>
            <a:off x="1066800" y="3527554"/>
            <a:ext cx="7848600" cy="2416046"/>
          </a:xfrm>
          <a:prstGeom prst="rect">
            <a:avLst/>
          </a:prstGeom>
          <a:noFill/>
        </p:spPr>
        <p:txBody>
          <a:bodyPr>
            <a:spAutoFit/>
          </a:bodyPr>
          <a:lstStyle/>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tuhan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disembah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melainkan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yang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Maha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Esa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tiada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sekutu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bagiNya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a:p>
            <a:pPr algn="ctr">
              <a:defRPr/>
            </a:pPr>
            <a:endParaRPr lang="en-US" sz="11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algn="ctr">
              <a:defRPr/>
            </a:pP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Aku</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juga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bersaksi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bahawa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adalah</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hambaNya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US"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38" name="Rounded Rectangle 37"/>
          <p:cNvSpPr/>
          <p:nvPr/>
        </p:nvSpPr>
        <p:spPr>
          <a:xfrm>
            <a:off x="1143000" y="1524000"/>
            <a:ext cx="7620000" cy="1981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990600" y="1752600"/>
            <a:ext cx="7848600" cy="1569660"/>
          </a:xfrm>
          <a:prstGeom prst="rect">
            <a:avLst/>
          </a:prstGeom>
        </p:spPr>
        <p:txBody>
          <a:bodyPr>
            <a:spAutoFit/>
          </a:bodyPr>
          <a:lstStyle/>
          <a:p>
            <a:pPr algn="ctr">
              <a:defRPr/>
            </a:pPr>
            <a:r>
              <a:rPr lang="ar-SA" sz="4800" b="1" dirty="0">
                <a:solidFill>
                  <a:srgbClr val="002060"/>
                </a:solidFill>
                <a:effectLst>
                  <a:glow rad="63500">
                    <a:schemeClr val="bg1">
                      <a:lumMod val="65000"/>
                      <a:alpha val="40000"/>
                    </a:schemeClr>
                  </a:glow>
                </a:effectLst>
                <a:cs typeface="Traditional Arabic" pitchFamily="2" charset="-78"/>
              </a:rPr>
              <a:t>أَشْهَدُ أَنْ لاَّ اِلَهَ إِلاَّ الله ُوَحْدَهُ لاَ شَرِيْكَ لَهُ، وَأَشْهَدُ أَنَّ سَيِّدَنَا مُحَمَّدًا عَبْدُهُ وَرَسُوْلُهُ</a:t>
            </a:r>
            <a:endParaRPr lang="en-US" sz="4800" b="1" dirty="0">
              <a:solidFill>
                <a:srgbClr val="002060"/>
              </a:solidFill>
              <a:effectLst>
                <a:glow rad="63500">
                  <a:schemeClr val="bg1">
                    <a:lumMod val="6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39946"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81000"/>
            <a:ext cx="2675797" cy="769441"/>
          </a:xfrm>
          <a:prstGeom prst="rect">
            <a:avLst/>
          </a:prstGeom>
          <a:noFill/>
        </p:spPr>
        <p:txBody>
          <a:bodyPr wrap="none">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Selawat</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Text Box 2"/>
          <p:cNvSpPr txBox="1">
            <a:spLocks noChangeArrowheads="1"/>
          </p:cNvSpPr>
          <p:nvPr/>
        </p:nvSpPr>
        <p:spPr bwMode="auto">
          <a:xfrm>
            <a:off x="914400" y="3803116"/>
            <a:ext cx="8001000" cy="2064284"/>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Ya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cucurilah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rahmat</a:t>
            </a:r>
            <a:r>
              <a:rPr lang="en-US"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sejahtera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atas</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junjungan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kami</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keluarga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seluruh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sahabatnya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38" name="Rounded Rectangle 37"/>
          <p:cNvSpPr/>
          <p:nvPr/>
        </p:nvSpPr>
        <p:spPr>
          <a:xfrm>
            <a:off x="990600" y="1447800"/>
            <a:ext cx="8001000" cy="2362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glow rad="101600">
                  <a:schemeClr val="bg1">
                    <a:lumMod val="65000"/>
                    <a:alpha val="60000"/>
                  </a:schemeClr>
                </a:glow>
              </a:effectLst>
            </a:endParaRPr>
          </a:p>
        </p:txBody>
      </p:sp>
      <p:sp>
        <p:nvSpPr>
          <p:cNvPr id="36" name="Rectangle 35"/>
          <p:cNvSpPr/>
          <p:nvPr/>
        </p:nvSpPr>
        <p:spPr>
          <a:xfrm>
            <a:off x="914400" y="1676400"/>
            <a:ext cx="7848600" cy="1754326"/>
          </a:xfrm>
          <a:prstGeom prst="rect">
            <a:avLst/>
          </a:prstGeom>
        </p:spPr>
        <p:txBody>
          <a:bodyPr>
            <a:spAutoFit/>
          </a:bodyPr>
          <a:lstStyle/>
          <a:p>
            <a:pPr algn="ctr">
              <a:defRPr/>
            </a:pPr>
            <a:r>
              <a:rPr lang="ar-SA" sz="5400" b="1" dirty="0">
                <a:solidFill>
                  <a:srgbClr val="002060"/>
                </a:solidFill>
                <a:effectLst>
                  <a:glow rad="63500">
                    <a:schemeClr val="bg1">
                      <a:lumMod val="65000"/>
                      <a:alpha val="40000"/>
                    </a:schemeClr>
                  </a:glow>
                </a:effectLst>
                <a:cs typeface="Traditional Arabic" pitchFamily="2" charset="-78"/>
              </a:rPr>
              <a:t>اَللّهُمَّ صَلِّ وَسَلِّمْ عَلَى </a:t>
            </a:r>
            <a:r>
              <a:rPr lang="ar-SA" sz="5400" b="1" dirty="0">
                <a:solidFill>
                  <a:srgbClr val="002060"/>
                </a:solidFill>
                <a:effectLst>
                  <a:glow rad="63500">
                    <a:schemeClr val="bg1">
                      <a:lumMod val="65000"/>
                      <a:alpha val="40000"/>
                    </a:schemeClr>
                  </a:glow>
                </a:effectLst>
                <a:cs typeface="Traditional Arabic" pitchFamily="2" charset="-78"/>
              </a:rPr>
              <a:t>عَبْدِكَ وَرَسُوْلِكَ </a:t>
            </a:r>
            <a:r>
              <a:rPr lang="ar-SA" sz="5400" b="1" dirty="0">
                <a:solidFill>
                  <a:srgbClr val="002060"/>
                </a:solidFill>
                <a:effectLst>
                  <a:glow rad="63500">
                    <a:schemeClr val="bg1">
                      <a:lumMod val="65000"/>
                      <a:alpha val="40000"/>
                    </a:schemeClr>
                  </a:glow>
                </a:effectLst>
                <a:cs typeface="Traditional Arabic" pitchFamily="2" charset="-78"/>
              </a:rPr>
              <a:t>مُحَمَّدٍ وَعَلَى آلِهِ </a:t>
            </a:r>
            <a:r>
              <a:rPr lang="ar-SA" sz="5400" b="1" dirty="0">
                <a:solidFill>
                  <a:srgbClr val="002060"/>
                </a:solidFill>
                <a:effectLst>
                  <a:glow rad="63500">
                    <a:schemeClr val="bg1">
                      <a:lumMod val="65000"/>
                      <a:alpha val="40000"/>
                    </a:schemeClr>
                  </a:glow>
                </a:effectLst>
                <a:cs typeface="Traditional Arabic" pitchFamily="2" charset="-78"/>
              </a:rPr>
              <a:t>وَصَحْبِهِ</a:t>
            </a:r>
            <a:endParaRPr lang="en-US" sz="5400" b="1" dirty="0">
              <a:solidFill>
                <a:srgbClr val="002060"/>
              </a:solidFill>
              <a:effectLst>
                <a:glow rad="63500">
                  <a:schemeClr val="bg1">
                    <a:lumMod val="6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0970"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81000"/>
            <a:ext cx="5027402" cy="769441"/>
          </a:xfrm>
          <a:prstGeom prst="rect">
            <a:avLst/>
          </a:prstGeom>
          <a:noFill/>
        </p:spPr>
        <p:txBody>
          <a:bodyPr wrap="none">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Pesanan</a:t>
            </a:r>
            <a:r>
              <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Takwa</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Rounded Rectangle 36"/>
          <p:cNvSpPr/>
          <p:nvPr/>
        </p:nvSpPr>
        <p:spPr>
          <a:xfrm>
            <a:off x="990600" y="1447800"/>
            <a:ext cx="8001000" cy="1981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glow rad="101600">
                  <a:schemeClr val="bg1">
                    <a:lumMod val="65000"/>
                    <a:alpha val="60000"/>
                  </a:schemeClr>
                </a:glow>
              </a:effectLst>
            </a:endParaRPr>
          </a:p>
        </p:txBody>
      </p:sp>
      <p:sp>
        <p:nvSpPr>
          <p:cNvPr id="36" name="Rectangle 35"/>
          <p:cNvSpPr/>
          <p:nvPr/>
        </p:nvSpPr>
        <p:spPr>
          <a:xfrm>
            <a:off x="1219200" y="1524000"/>
            <a:ext cx="7620000" cy="1938992"/>
          </a:xfrm>
          <a:prstGeom prst="rect">
            <a:avLst/>
          </a:prstGeom>
        </p:spPr>
        <p:txBody>
          <a:bodyPr>
            <a:spAutoFit/>
          </a:bodyPr>
          <a:lstStyle/>
          <a:p>
            <a:pPr algn="ctr">
              <a:defRPr/>
            </a:pPr>
            <a:r>
              <a:rPr lang="ar-SA" sz="6000" b="1" dirty="0">
                <a:solidFill>
                  <a:srgbClr val="002060"/>
                </a:solidFill>
                <a:effectLst>
                  <a:glow rad="101600">
                    <a:schemeClr val="bg1">
                      <a:lumMod val="65000"/>
                      <a:alpha val="60000"/>
                    </a:schemeClr>
                  </a:glow>
                </a:effectLst>
                <a:cs typeface="Traditional Arabic" pitchFamily="2" charset="-78"/>
              </a:rPr>
              <a:t>يَآأَيُّهَا الَّذِيْنَ ءَامَنُوْا اتَّقُوا </a:t>
            </a:r>
            <a:r>
              <a:rPr lang="ar-SA" sz="6000" b="1" dirty="0">
                <a:solidFill>
                  <a:srgbClr val="002060"/>
                </a:solidFill>
                <a:effectLst>
                  <a:glow rad="101600">
                    <a:schemeClr val="bg1">
                      <a:lumMod val="65000"/>
                      <a:alpha val="60000"/>
                    </a:schemeClr>
                  </a:glow>
                </a:effectLst>
                <a:cs typeface="Traditional Arabic" pitchFamily="2" charset="-78"/>
              </a:rPr>
              <a:t>اللهَ </a:t>
            </a:r>
            <a:r>
              <a:rPr lang="ar-SA" sz="6000" b="1" dirty="0">
                <a:solidFill>
                  <a:srgbClr val="002060"/>
                </a:solidFill>
                <a:effectLst>
                  <a:glow rad="101600">
                    <a:schemeClr val="bg1">
                      <a:lumMod val="65000"/>
                      <a:alpha val="60000"/>
                    </a:schemeClr>
                  </a:glow>
                </a:effectLst>
                <a:cs typeface="Traditional Arabic" pitchFamily="2" charset="-78"/>
              </a:rPr>
              <a:t>،وَقُوْلُوْا قَوْلاً سَدِيْدًا</a:t>
            </a:r>
            <a:endParaRPr lang="en-US" sz="6000" b="1" dirty="0">
              <a:solidFill>
                <a:srgbClr val="002060"/>
              </a:solidFill>
              <a:effectLst>
                <a:glow rad="101600">
                  <a:schemeClr val="bg1">
                    <a:lumMod val="65000"/>
                    <a:alpha val="60000"/>
                  </a:schemeClr>
                </a:glow>
              </a:effectLst>
              <a:cs typeface="Traditional Arabic" pitchFamily="2" charset="-78"/>
            </a:endParaRPr>
          </a:p>
        </p:txBody>
      </p:sp>
      <p:sp>
        <p:nvSpPr>
          <p:cNvPr id="38" name="Text Box 2"/>
          <p:cNvSpPr txBox="1">
            <a:spLocks noChangeArrowheads="1"/>
          </p:cNvSpPr>
          <p:nvPr/>
        </p:nvSpPr>
        <p:spPr bwMode="auto">
          <a:xfrm>
            <a:off x="914400" y="3542250"/>
            <a:ext cx="8001000" cy="2064284"/>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Bertaqwalah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kepada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S.W.T.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dengan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sebenar-benar</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taqwa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berkatalah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dengan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perkataan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benar</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endPar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chemeClr val="accent5">
                    <a:lumMod val="40000"/>
                    <a:lumOff val="60000"/>
                  </a:schemeClr>
                </a:gs>
                <a:gs pos="100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chemeClr val="accent5">
                    <a:lumMod val="50000"/>
                  </a:schemeClr>
                </a:gs>
                <a:gs pos="37000">
                  <a:schemeClr val="accent5">
                    <a:lumMod val="75000"/>
                  </a:schemeClr>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199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accent5">
                      <a:lumMod val="50000"/>
                    </a:schemeClr>
                  </a:gs>
                  <a:gs pos="24000">
                    <a:schemeClr val="accent5">
                      <a:lumMod val="75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accent5">
                      <a:lumMod val="50000"/>
                    </a:schemeClr>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chemeClr val="accent5">
                <a:lumMod val="75000"/>
                <a:alpha val="5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2286000" y="381000"/>
            <a:ext cx="3124200" cy="769441"/>
          </a:xfrm>
          <a:prstGeom prst="rect">
            <a:avLst/>
          </a:prstGeom>
          <a:noFill/>
        </p:spPr>
        <p:txBody>
          <a:bodyPr>
            <a:spAutoFit/>
          </a:bodyPr>
          <a:lstStyle/>
          <a:p>
            <a:pPr>
              <a:defRPr/>
            </a:pPr>
            <a:r>
              <a:rPr lang="en-US" sz="4400" dirty="0" err="1">
                <a:ln>
                  <a:solidFill>
                    <a:schemeClr val="tx1"/>
                  </a:solidFill>
                </a:ln>
                <a:solidFill>
                  <a:srgbClr val="C00000"/>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en-US" sz="4400" dirty="0">
              <a:ln>
                <a:solidFill>
                  <a:schemeClr val="tx1"/>
                </a:solidFill>
              </a:ln>
              <a:solidFill>
                <a:srgbClr val="C000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6" name="Rectangle 35"/>
          <p:cNvSpPr/>
          <p:nvPr/>
        </p:nvSpPr>
        <p:spPr>
          <a:xfrm>
            <a:off x="381000" y="1101804"/>
            <a:ext cx="4343400" cy="1107996"/>
          </a:xfrm>
          <a:prstGeom prst="rect">
            <a:avLst/>
          </a:prstGeom>
          <a:effectLst>
            <a:glow rad="228600">
              <a:schemeClr val="accent5">
                <a:satMod val="175000"/>
                <a:alpha val="40000"/>
              </a:schemeClr>
            </a:glow>
          </a:effectLst>
        </p:spPr>
        <p:txBody>
          <a:bodyPr>
            <a:spAutoFit/>
          </a:bodyPr>
          <a:lstStyle/>
          <a:p>
            <a:pPr algn="ctr">
              <a:defRPr/>
            </a:pPr>
            <a:r>
              <a:rPr lang="en-GB" sz="6600" b="1" dirty="0" err="1">
                <a:ln w="17780" cmpd="sng">
                  <a:solidFill>
                    <a:schemeClr val="tx1"/>
                  </a:solidFill>
                  <a:prstDash val="solid"/>
                  <a:miter lim="800000"/>
                </a:ln>
                <a:solidFill>
                  <a:schemeClr val="bg1"/>
                </a:solidFill>
                <a:effectLst>
                  <a:glow rad="63500">
                    <a:schemeClr val="tx1">
                      <a:alpha val="40000"/>
                    </a:schemeClr>
                  </a:glow>
                  <a:outerShdw blurRad="38100" dist="38100" dir="2700000" algn="tl">
                    <a:srgbClr val="000000">
                      <a:alpha val="43137"/>
                    </a:srgbClr>
                  </a:outerShdw>
                </a:effectLst>
                <a:latin typeface="Monotype Corsiva" pitchFamily="66" charset="0"/>
              </a:rPr>
              <a:t>Marilah</a:t>
            </a:r>
            <a:r>
              <a:rPr lang="en-GB" sz="6600" b="1" dirty="0">
                <a:ln w="17780" cmpd="sng">
                  <a:solidFill>
                    <a:schemeClr val="tx1"/>
                  </a:solidFill>
                  <a:prstDash val="solid"/>
                  <a:miter lim="800000"/>
                </a:ln>
                <a:solidFill>
                  <a:schemeClr val="bg1"/>
                </a:solidFill>
                <a:effectLst>
                  <a:glow rad="63500">
                    <a:schemeClr val="tx1">
                      <a:alpha val="40000"/>
                    </a:schemeClr>
                  </a:glow>
                  <a:outerShdw blurRad="38100" dist="38100" dir="2700000" algn="tl">
                    <a:srgbClr val="000000">
                      <a:alpha val="43137"/>
                    </a:srgbClr>
                  </a:outerShdw>
                </a:effectLst>
                <a:latin typeface="Monotype Corsiva" pitchFamily="66" charset="0"/>
              </a:rPr>
              <a:t> :</a:t>
            </a:r>
            <a:endParaRPr lang="en-US" sz="6600" b="1" dirty="0">
              <a:ln w="17780" cmpd="sng">
                <a:solidFill>
                  <a:schemeClr val="tx1"/>
                </a:solidFill>
                <a:prstDash val="solid"/>
                <a:miter lim="800000"/>
              </a:ln>
              <a:solidFill>
                <a:schemeClr val="bg1"/>
              </a:solidFill>
              <a:effectLst>
                <a:glow rad="63500">
                  <a:schemeClr val="tx1">
                    <a:alpha val="40000"/>
                  </a:schemeClr>
                </a:glow>
                <a:outerShdw blurRad="38100" dist="38100" dir="2700000" algn="tl">
                  <a:srgbClr val="000000">
                    <a:alpha val="43137"/>
                  </a:srgbClr>
                </a:outerShdw>
              </a:effectLst>
              <a:latin typeface="Monotype Corsiva" pitchFamily="66" charset="0"/>
            </a:endParaRPr>
          </a:p>
        </p:txBody>
      </p:sp>
      <p:sp>
        <p:nvSpPr>
          <p:cNvPr id="37" name="Rounded Rectangle 36"/>
          <p:cNvSpPr/>
          <p:nvPr/>
        </p:nvSpPr>
        <p:spPr>
          <a:xfrm>
            <a:off x="1066800" y="1981200"/>
            <a:ext cx="7696200" cy="1066800"/>
          </a:xfrm>
          <a:prstGeom prst="roundRect">
            <a:avLst/>
          </a:prstGeom>
          <a:solidFill>
            <a:schemeClr val="accent5">
              <a:lumMod val="60000"/>
              <a:lumOff val="40000"/>
            </a:schemeClr>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Tingkatkan</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ketakwaan</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ke</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hadhrat</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Allah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Taala</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a:t>
            </a:r>
            <a:endPar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endParaRPr>
          </a:p>
        </p:txBody>
      </p:sp>
      <p:sp>
        <p:nvSpPr>
          <p:cNvPr id="38" name="Rounded Rectangle 37"/>
          <p:cNvSpPr/>
          <p:nvPr/>
        </p:nvSpPr>
        <p:spPr>
          <a:xfrm>
            <a:off x="1066800" y="3048000"/>
            <a:ext cx="7696200" cy="914400"/>
          </a:xfrm>
          <a:prstGeom prst="roundRect">
            <a:avLst/>
          </a:prstGeom>
          <a:solidFill>
            <a:schemeClr val="accent5">
              <a:lumMod val="60000"/>
              <a:lumOff val="40000"/>
            </a:schemeClr>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Patuhi</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titah</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perintahNya</a:t>
            </a:r>
            <a:endPar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endParaRPr>
          </a:p>
        </p:txBody>
      </p:sp>
      <p:sp>
        <p:nvSpPr>
          <p:cNvPr id="39" name="Rounded Rectangle 38"/>
          <p:cNvSpPr/>
          <p:nvPr/>
        </p:nvSpPr>
        <p:spPr>
          <a:xfrm>
            <a:off x="1066800" y="4038600"/>
            <a:ext cx="7696200" cy="609600"/>
          </a:xfrm>
          <a:prstGeom prst="roundRect">
            <a:avLst/>
          </a:prstGeom>
          <a:solidFill>
            <a:schemeClr val="accent5">
              <a:lumMod val="60000"/>
              <a:lumOff val="40000"/>
            </a:schemeClr>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Jauhi</a:t>
            </a:r>
            <a:r>
              <a:rPr lang="en-GB" sz="3200" b="1"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 </a:t>
            </a:r>
            <a:r>
              <a:rPr lang="en-GB" sz="3200" b="1" dirty="0" err="1">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a typeface="Arial Unicode MS" pitchFamily="34" charset="-128"/>
                <a:cs typeface="Arial" pitchFamily="34" charset="0"/>
              </a:rPr>
              <a:t>laranganNya</a:t>
            </a:r>
            <a:endParaRPr lang="en-US" sz="3200" dirty="0">
              <a:ln w="1841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reflection blurRad="6350" stA="55000" endA="300" endPos="45500" dir="5400000" sy="-100000" algn="bl" rotWithShape="0"/>
              </a:effectLst>
            </a:endParaRPr>
          </a:p>
        </p:txBody>
      </p:sp>
      <p:sp>
        <p:nvSpPr>
          <p:cNvPr id="40" name="Rounded Rectangle 39"/>
          <p:cNvSpPr/>
          <p:nvPr/>
        </p:nvSpPr>
        <p:spPr>
          <a:xfrm>
            <a:off x="1066800" y="5334000"/>
            <a:ext cx="7696200" cy="1066800"/>
          </a:xfrm>
          <a:prstGeom prst="roundRect">
            <a:avLst/>
          </a:prstGeom>
          <a:solidFill>
            <a:srgbClr val="FFC0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Katakanlah</a:t>
            </a:r>
            <a:r>
              <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3200" b="1" dirty="0" err="1">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perkataan</a:t>
            </a:r>
            <a:r>
              <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GB" sz="3200" b="1" dirty="0" err="1">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tepat</a:t>
            </a:r>
            <a:r>
              <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3200" b="1" dirty="0" err="1">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3200" b="1" dirty="0" err="1">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benar</a:t>
            </a:r>
            <a:r>
              <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GB" sz="3200" b="1" dirty="0">
              <a:ln w="18415" cmpd="sng">
                <a:solidFill>
                  <a:schemeClr val="tx1"/>
                </a:solidFill>
                <a:prstDash val="solid"/>
              </a:ln>
              <a:solidFill>
                <a:srgbClr val="0000FF"/>
              </a:solidFill>
              <a:effectLst>
                <a:glow rad="63500">
                  <a:schemeClr val="tx1">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41" name="TextBox 40"/>
          <p:cNvSpPr txBox="1"/>
          <p:nvPr/>
        </p:nvSpPr>
        <p:spPr>
          <a:xfrm>
            <a:off x="2362200" y="4655403"/>
            <a:ext cx="4732386" cy="769441"/>
          </a:xfrm>
          <a:prstGeom prst="rect">
            <a:avLst/>
          </a:prstGeom>
          <a:noFill/>
        </p:spPr>
        <p:txBody>
          <a:bodyPr wrap="none">
            <a:spAutoFit/>
          </a:bodyPr>
          <a:lstStyle/>
          <a:p>
            <a:pPr>
              <a:defRPr/>
            </a:pPr>
            <a:r>
              <a:rPr lang="en-US" sz="4400" b="1" dirty="0">
                <a:ln>
                  <a:solidFill>
                    <a:schemeClr val="tx1"/>
                  </a:solidFill>
                </a:ln>
                <a:solidFill>
                  <a:srgbClr val="FF0000"/>
                </a:solidFill>
                <a:effectLst>
                  <a:glow rad="101600">
                    <a:schemeClr val="tx1">
                      <a:alpha val="60000"/>
                    </a:schemeClr>
                  </a:glow>
                </a:effectLst>
                <a:latin typeface="Lucida Calligraphy" pitchFamily="66" charset="0"/>
              </a:rPr>
              <a:t>Di </a:t>
            </a:r>
            <a:r>
              <a:rPr lang="en-US" sz="4400" b="1" dirty="0" err="1">
                <a:ln>
                  <a:solidFill>
                    <a:schemeClr val="tx1"/>
                  </a:solidFill>
                </a:ln>
                <a:solidFill>
                  <a:srgbClr val="FF0000"/>
                </a:solidFill>
                <a:effectLst>
                  <a:glow rad="101600">
                    <a:schemeClr val="tx1">
                      <a:alpha val="60000"/>
                    </a:schemeClr>
                  </a:glow>
                </a:effectLst>
                <a:latin typeface="Lucida Calligraphy" pitchFamily="66" charset="0"/>
              </a:rPr>
              <a:t>samping</a:t>
            </a:r>
            <a:r>
              <a:rPr lang="en-US" sz="4400" b="1" dirty="0">
                <a:ln>
                  <a:solidFill>
                    <a:schemeClr val="tx1"/>
                  </a:solidFill>
                </a:ln>
                <a:solidFill>
                  <a:srgbClr val="FF0000"/>
                </a:solidFill>
                <a:effectLst>
                  <a:glow rad="101600">
                    <a:schemeClr val="tx1">
                      <a:alpha val="60000"/>
                    </a:schemeClr>
                  </a:glow>
                </a:effectLst>
                <a:latin typeface="Lucida Calligraphy" pitchFamily="66" charset="0"/>
              </a:rPr>
              <a:t> </a:t>
            </a:r>
            <a:r>
              <a:rPr lang="en-US" sz="4400" b="1" dirty="0" err="1">
                <a:ln>
                  <a:solidFill>
                    <a:schemeClr val="tx1"/>
                  </a:solidFill>
                </a:ln>
                <a:solidFill>
                  <a:srgbClr val="FF0000"/>
                </a:solidFill>
                <a:effectLst>
                  <a:glow rad="101600">
                    <a:schemeClr val="tx1">
                      <a:alpha val="60000"/>
                    </a:schemeClr>
                  </a:glow>
                </a:effectLst>
                <a:latin typeface="Lucida Calligraphy" pitchFamily="66" charset="0"/>
              </a:rPr>
              <a:t>itu</a:t>
            </a:r>
            <a:endParaRPr lang="en-US" sz="4400" b="1" dirty="0">
              <a:ln>
                <a:solidFill>
                  <a:schemeClr val="tx1"/>
                </a:solidFill>
              </a:ln>
              <a:solidFill>
                <a:srgbClr val="FF0000"/>
              </a:solidFill>
              <a:effectLst>
                <a:glow rad="101600">
                  <a:schemeClr val="tx1">
                    <a:alpha val="60000"/>
                  </a:schemeClr>
                </a:glow>
              </a:effectLst>
              <a:latin typeface="Lucida Calligraphy"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chemeClr val="accent5">
                    <a:lumMod val="40000"/>
                    <a:lumOff val="60000"/>
                  </a:schemeClr>
                </a:gs>
                <a:gs pos="100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chemeClr val="accent5">
                    <a:lumMod val="50000"/>
                  </a:schemeClr>
                </a:gs>
                <a:gs pos="37000">
                  <a:schemeClr val="accent5">
                    <a:lumMod val="75000"/>
                  </a:schemeClr>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3021"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accent5">
                      <a:lumMod val="50000"/>
                    </a:schemeClr>
                  </a:gs>
                  <a:gs pos="24000">
                    <a:schemeClr val="accent5">
                      <a:lumMod val="75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accent5">
                      <a:lumMod val="50000"/>
                    </a:schemeClr>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chemeClr val="accent5">
                <a:lumMod val="75000"/>
                <a:alpha val="5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600200" y="152400"/>
            <a:ext cx="7329070" cy="1200329"/>
          </a:xfrm>
          <a:prstGeom prst="rect">
            <a:avLst/>
          </a:prstGeom>
          <a:noFill/>
        </p:spPr>
        <p:txBody>
          <a:bodyPr>
            <a:spAutoFit/>
          </a:bodyPr>
          <a:lstStyle/>
          <a:p>
            <a:pPr algn="ctr">
              <a:defRPr/>
            </a:pP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Operasi</a:t>
            </a:r>
            <a:r>
              <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Amar</a:t>
            </a:r>
            <a:r>
              <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Ma’ruh</a:t>
            </a:r>
            <a:r>
              <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dan</a:t>
            </a:r>
            <a:r>
              <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Nahi</a:t>
            </a:r>
            <a:r>
              <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rgbClr val="C00000"/>
                </a:solidFill>
                <a:effectLst>
                  <a:outerShdw blurRad="38100" dist="38100" dir="2700000" algn="tl">
                    <a:srgbClr val="000000">
                      <a:alpha val="43137"/>
                    </a:srgbClr>
                  </a:outerShdw>
                </a:effectLst>
                <a:latin typeface="Arial Black" pitchFamily="34" charset="0"/>
              </a:rPr>
              <a:t>Mungkar</a:t>
            </a:r>
            <a:endParaRPr lang="en-US" sz="3600" dirty="0">
              <a:ln>
                <a:solidFill>
                  <a:schemeClr val="bg1"/>
                </a:solidFill>
              </a:ln>
              <a:solidFill>
                <a:srgbClr val="C00000"/>
              </a:solidFill>
              <a:effectLst>
                <a:outerShdw blurRad="38100" dist="38100" dir="2700000" algn="tl">
                  <a:srgbClr val="000000">
                    <a:alpha val="43137"/>
                  </a:srgbClr>
                </a:outerShdw>
              </a:effectLst>
              <a:latin typeface="Arial Black" pitchFamily="34" charset="0"/>
            </a:endParaRPr>
          </a:p>
        </p:txBody>
      </p:sp>
      <p:sp>
        <p:nvSpPr>
          <p:cNvPr id="36" name="Text Box 3"/>
          <p:cNvSpPr txBox="1">
            <a:spLocks noChangeArrowheads="1"/>
          </p:cNvSpPr>
          <p:nvPr/>
        </p:nvSpPr>
        <p:spPr bwMode="auto">
          <a:xfrm>
            <a:off x="1905000" y="1447800"/>
            <a:ext cx="7162800" cy="4372608"/>
          </a:xfrm>
          <a:prstGeom prst="rect">
            <a:avLst/>
          </a:prstGeom>
          <a:noFill/>
          <a:ln w="9525">
            <a:noFill/>
            <a:round/>
            <a:headEnd/>
            <a:tailEnd/>
          </a:ln>
        </p:spPr>
        <p:txBody>
          <a:bodyPr lIns="90000" tIns="46800" rIns="90000" bIns="46800">
            <a:spAutoFit/>
          </a:bodyPr>
          <a:lstStyle/>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Bukan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hanya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retorik</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tapi</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dihayati</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endPar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ar-SA" sz="1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Amalkan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sebagai</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budaya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hidup</a:t>
            </a:r>
            <a:endPar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Pembudayaan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ampuh</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demi</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melonjakkan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darjat</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daulah</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ummat</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islam</a:t>
            </a:r>
            <a:endPar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Lahirkan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kasih</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sayang</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sesama</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islam</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t>
            </a: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endPar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a:p>
            <a:pPr fontAlgn="auto">
              <a:spcBef>
                <a:spcPts val="0"/>
              </a:spcBef>
              <a:spcAft>
                <a:spcPts val="0"/>
              </a:spcAft>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Jangan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abaikan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perpaduan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ukhuwah</a:t>
            </a:r>
            <a:r>
              <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spc="-15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seagama</a:t>
            </a:r>
            <a:endParaRPr lang="en-GB" sz="2800" b="1" spc="-15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
        <p:nvSpPr>
          <p:cNvPr id="38" name="Diamond 37"/>
          <p:cNvSpPr/>
          <p:nvPr/>
        </p:nvSpPr>
        <p:spPr>
          <a:xfrm>
            <a:off x="1295400" y="1447800"/>
            <a:ext cx="457200" cy="457200"/>
          </a:xfrm>
          <a:prstGeom prst="diamond">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Diamond 38"/>
          <p:cNvSpPr/>
          <p:nvPr/>
        </p:nvSpPr>
        <p:spPr>
          <a:xfrm>
            <a:off x="1295400" y="2209800"/>
            <a:ext cx="457200" cy="457200"/>
          </a:xfrm>
          <a:prstGeom prst="diamond">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Diamond 39"/>
          <p:cNvSpPr/>
          <p:nvPr/>
        </p:nvSpPr>
        <p:spPr>
          <a:xfrm>
            <a:off x="1295400" y="2895600"/>
            <a:ext cx="457200" cy="457200"/>
          </a:xfrm>
          <a:prstGeom prst="diamond">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Diamond 40"/>
          <p:cNvSpPr/>
          <p:nvPr/>
        </p:nvSpPr>
        <p:spPr>
          <a:xfrm>
            <a:off x="1295400" y="4038600"/>
            <a:ext cx="457200" cy="457200"/>
          </a:xfrm>
          <a:prstGeom prst="diamond">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Diamond 41"/>
          <p:cNvSpPr/>
          <p:nvPr/>
        </p:nvSpPr>
        <p:spPr>
          <a:xfrm>
            <a:off x="1295400" y="4876800"/>
            <a:ext cx="457200" cy="457200"/>
          </a:xfrm>
          <a:prstGeom prst="diamond">
            <a:avLst/>
          </a:prstGeom>
          <a:solidFill>
            <a:srgbClr val="0000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7178"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81000"/>
            <a:ext cx="2675797" cy="769441"/>
          </a:xfrm>
          <a:prstGeom prst="rect">
            <a:avLst/>
          </a:prstGeom>
          <a:noFill/>
        </p:spPr>
        <p:txBody>
          <a:bodyPr wrap="none">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Selawat</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Text Box 2"/>
          <p:cNvSpPr txBox="1">
            <a:spLocks noChangeArrowheads="1"/>
          </p:cNvSpPr>
          <p:nvPr/>
        </p:nvSpPr>
        <p:spPr bwMode="auto">
          <a:xfrm>
            <a:off x="914400" y="3803116"/>
            <a:ext cx="8001000" cy="2064284"/>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Ya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cucurilah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rahmat</a:t>
            </a:r>
            <a:r>
              <a:rPr lang="en-US"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US"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sejahtera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atas</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junjungan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kami</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Nabi</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Muhammad S.A.W.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serta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keluarga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seluruh</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32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sahabatnya</a:t>
            </a:r>
            <a:r>
              <a:rPr lang="en-GB" sz="32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
        <p:nvSpPr>
          <p:cNvPr id="38" name="Rounded Rectangle 37"/>
          <p:cNvSpPr/>
          <p:nvPr/>
        </p:nvSpPr>
        <p:spPr>
          <a:xfrm>
            <a:off x="990600" y="1447800"/>
            <a:ext cx="8001000" cy="2362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glow rad="101600">
                  <a:schemeClr val="bg1">
                    <a:lumMod val="65000"/>
                    <a:alpha val="60000"/>
                  </a:schemeClr>
                </a:glow>
              </a:effectLst>
            </a:endParaRPr>
          </a:p>
        </p:txBody>
      </p:sp>
      <p:sp>
        <p:nvSpPr>
          <p:cNvPr id="39" name="Rectangle 38"/>
          <p:cNvSpPr/>
          <p:nvPr/>
        </p:nvSpPr>
        <p:spPr>
          <a:xfrm>
            <a:off x="1219200" y="1982450"/>
            <a:ext cx="7391400" cy="1446550"/>
          </a:xfrm>
          <a:prstGeom prst="rect">
            <a:avLst/>
          </a:prstGeom>
        </p:spPr>
        <p:txBody>
          <a:bodyPr>
            <a:spAutoFit/>
          </a:bodyPr>
          <a:lstStyle/>
          <a:p>
            <a:pPr algn="ctr">
              <a:defRPr/>
            </a:pPr>
            <a:r>
              <a:rPr lang="ar-SA" sz="4400" b="1" dirty="0">
                <a:solidFill>
                  <a:srgbClr val="002060"/>
                </a:solidFill>
                <a:effectLst>
                  <a:glow rad="63500">
                    <a:schemeClr val="bg1">
                      <a:lumMod val="65000"/>
                      <a:alpha val="40000"/>
                    </a:schemeClr>
                  </a:glow>
                </a:effectLst>
                <a:cs typeface="Traditional Arabic" pitchFamily="2" charset="-78"/>
              </a:rPr>
              <a:t>اَللَّهُمَّ صَلَّ وَسَلِّمْ عَلَى عَبْدِكَ وَرَسُوْلِكَ مُحَمَّدٍ وَعَلَى آلِهِ وَصَحْبِهِ </a:t>
            </a:r>
            <a:endParaRPr lang="en-US" sz="4400" b="1" dirty="0">
              <a:solidFill>
                <a:srgbClr val="002060"/>
              </a:solidFill>
              <a:effectLst>
                <a:glow rad="63500">
                  <a:schemeClr val="bg1">
                    <a:lumMod val="65000"/>
                    <a:alpha val="40000"/>
                  </a:scheme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143000"/>
            <a:ext cx="9144000" cy="5105400"/>
          </a:xfrm>
          <a:prstGeom prst="rect">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0668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0668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4037"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1524000" y="304800"/>
            <a:ext cx="7329070" cy="646331"/>
          </a:xfrm>
          <a:prstGeom prst="rect">
            <a:avLst/>
          </a:prstGeom>
          <a:noFill/>
        </p:spPr>
        <p:txBody>
          <a:bodyPr>
            <a:spAutoFit/>
          </a:bodyPr>
          <a:lstStyle/>
          <a:p>
            <a:pPr algn="ctr">
              <a:defRPr/>
            </a:pP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Allah. S.W.T. </a:t>
            </a:r>
            <a:r>
              <a:rPr lang="en-US" sz="3600" dirty="0" err="1">
                <a:ln>
                  <a:solidFill>
                    <a:schemeClr val="bg1"/>
                  </a:solidFill>
                </a:ln>
                <a:solidFill>
                  <a:srgbClr val="002060"/>
                </a:solidFill>
                <a:effectLst>
                  <a:outerShdw blurRad="38100" dist="38100" dir="2700000" algn="tl">
                    <a:srgbClr val="000000">
                      <a:alpha val="43137"/>
                    </a:srgbClr>
                  </a:outerShdw>
                </a:effectLst>
                <a:latin typeface="Arial Black" pitchFamily="34" charset="0"/>
              </a:rPr>
              <a:t>berfirman</a:t>
            </a:r>
            <a:r>
              <a:rPr lang="en-US" sz="3600" dirty="0">
                <a:ln>
                  <a:solidFill>
                    <a:schemeClr val="bg1"/>
                  </a:solidFill>
                </a:ln>
                <a:solidFill>
                  <a:srgbClr val="002060"/>
                </a:solidFill>
                <a:effectLst>
                  <a:outerShdw blurRad="38100" dist="38100" dir="2700000" algn="tl">
                    <a:srgbClr val="000000">
                      <a:alpha val="43137"/>
                    </a:srgbClr>
                  </a:outerShdw>
                </a:effectLst>
                <a:latin typeface="Arial Black" pitchFamily="34" charset="0"/>
              </a:rPr>
              <a:t> :</a:t>
            </a:r>
          </a:p>
        </p:txBody>
      </p:sp>
      <p:sp>
        <p:nvSpPr>
          <p:cNvPr id="13" name="Rectangle 12"/>
          <p:cNvSpPr/>
          <p:nvPr/>
        </p:nvSpPr>
        <p:spPr>
          <a:xfrm>
            <a:off x="0" y="5867400"/>
            <a:ext cx="9144000" cy="533400"/>
          </a:xfrm>
          <a:prstGeom prst="rect">
            <a:avLst/>
          </a:prstGeom>
          <a:gradFill flip="none" rotWithShape="1">
            <a:gsLst>
              <a:gs pos="0">
                <a:srgbClr val="00B0F0"/>
              </a:gs>
              <a:gs pos="66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effectLst>
                  <a:glow rad="101600">
                    <a:schemeClr val="tx1">
                      <a:alpha val="60000"/>
                    </a:schemeClr>
                  </a:glow>
                </a:effectLst>
                <a:cs typeface="Arial" pitchFamily="34" charset="0"/>
              </a:rPr>
              <a:t>Surah</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At </a:t>
            </a:r>
            <a:r>
              <a:rPr lang="en-US" sz="2800" b="1" dirty="0" err="1">
                <a:ln>
                  <a:solidFill>
                    <a:schemeClr val="tx1"/>
                  </a:solidFill>
                </a:ln>
                <a:effectLst>
                  <a:glow rad="101600">
                    <a:schemeClr val="tx1">
                      <a:alpha val="60000"/>
                    </a:schemeClr>
                  </a:glow>
                </a:effectLst>
                <a:cs typeface="Arial" pitchFamily="34" charset="0"/>
              </a:rPr>
              <a:t>Taubah</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 </a:t>
            </a:r>
            <a:r>
              <a:rPr lang="en-US" sz="2800" b="1" dirty="0" err="1">
                <a:ln>
                  <a:solidFill>
                    <a:schemeClr val="tx1"/>
                  </a:solidFill>
                </a:ln>
                <a:effectLst>
                  <a:glow rad="101600">
                    <a:schemeClr val="tx1">
                      <a:alpha val="60000"/>
                    </a:schemeClr>
                  </a:glow>
                </a:effectLst>
                <a:cs typeface="Arial" pitchFamily="34" charset="0"/>
              </a:rPr>
              <a:t>Ayat</a:t>
            </a:r>
            <a:r>
              <a:rPr lang="en-US" sz="2800" b="1" dirty="0">
                <a:ln>
                  <a:solidFill>
                    <a:schemeClr val="tx1"/>
                  </a:solidFill>
                </a:ln>
                <a:effectLst>
                  <a:glow rad="101600">
                    <a:schemeClr val="tx1">
                      <a:alpha val="60000"/>
                    </a:schemeClr>
                  </a:glow>
                </a:effectLst>
                <a:cs typeface="Arial" pitchFamily="34" charset="0"/>
              </a:rPr>
              <a:t>  </a:t>
            </a:r>
            <a:r>
              <a:rPr lang="en-US" sz="2800" b="1" dirty="0">
                <a:ln>
                  <a:solidFill>
                    <a:schemeClr val="tx1"/>
                  </a:solidFill>
                </a:ln>
                <a:effectLst>
                  <a:glow rad="101600">
                    <a:schemeClr val="tx1">
                      <a:alpha val="60000"/>
                    </a:schemeClr>
                  </a:glow>
                </a:effectLst>
                <a:cs typeface="Arial" pitchFamily="34" charset="0"/>
              </a:rPr>
              <a:t>71</a:t>
            </a:r>
            <a:endParaRPr lang="en-US" sz="2800" b="1" dirty="0">
              <a:ln>
                <a:solidFill>
                  <a:schemeClr val="tx1"/>
                </a:solidFill>
              </a:ln>
              <a:effectLst>
                <a:glow rad="101600">
                  <a:schemeClr val="tx1">
                    <a:alpha val="60000"/>
                  </a:schemeClr>
                </a:glow>
              </a:effectLst>
              <a:cs typeface="Arial" pitchFamily="34" charset="0"/>
            </a:endParaRPr>
          </a:p>
        </p:txBody>
      </p:sp>
      <p:sp>
        <p:nvSpPr>
          <p:cNvPr id="15" name="Rounded Rectangle 14"/>
          <p:cNvSpPr/>
          <p:nvPr/>
        </p:nvSpPr>
        <p:spPr>
          <a:xfrm>
            <a:off x="990600" y="1752600"/>
            <a:ext cx="8001000" cy="3429000"/>
          </a:xfrm>
          <a:prstGeom prst="roundRect">
            <a:avLst/>
          </a:prstGeom>
          <a:solidFill>
            <a:srgbClr val="FFC000"/>
          </a:solidFill>
          <a:ln w="76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71" name="Rectangle 15"/>
          <p:cNvSpPr>
            <a:spLocks noChangeArrowheads="1"/>
          </p:cNvSpPr>
          <p:nvPr/>
        </p:nvSpPr>
        <p:spPr bwMode="auto">
          <a:xfrm>
            <a:off x="1371600" y="2187476"/>
            <a:ext cx="7055136" cy="2308324"/>
          </a:xfrm>
          <a:prstGeom prst="rect">
            <a:avLst/>
          </a:prstGeom>
          <a:noFill/>
          <a:ln w="9525">
            <a:noFill/>
            <a:miter lim="800000"/>
            <a:headEnd/>
            <a:tailEnd/>
          </a:ln>
          <a:effectLst/>
        </p:spPr>
        <p:txBody>
          <a:bodyPr wrap="none" anchor="ctr">
            <a:spAutoFit/>
          </a:bodyPr>
          <a:lstStyle/>
          <a:p>
            <a:pPr algn="ctr" rtl="1" eaLnBrk="0" hangingPunct="0">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وَالْمُؤْمِنُونَ وَالْمُؤْمِنَاتُ بَعْضُهُمْ أَوْلِيَآءُ بَعْضٍ</a:t>
            </a:r>
            <a:endParaRPr lang="en-US"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algn="ctr" rtl="1" eaLnBrk="0" hangingPunct="0">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 يَأْمُرُونَ بِالْمَعْرُوفِ وَيَنْهَوْنَ عَنِ الْمُنكَرِ وَيُقِيمُونَ الصَّلاَةَ</a:t>
            </a:r>
            <a:endParaRPr lang="en-US"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algn="ctr" rtl="1" eaLnBrk="0" hangingPunct="0">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 وَيُؤْتُونَ الزَّكَاةَ</a:t>
            </a:r>
            <a:r>
              <a:rPr lang="en-US"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 </a:t>
            </a: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وَيُطِيعُونَ اللهَ وَرَسُولَهُ</a:t>
            </a:r>
            <a:endParaRPr lang="en-US"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endParaRPr>
          </a:p>
          <a:p>
            <a:pPr algn="ctr" rtl="1" eaLnBrk="0" hangingPunct="0">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Calibri" pitchFamily="34" charset="0"/>
                <a:cs typeface="Traditional Arabic" pitchFamily="2" charset="-78"/>
              </a:rPr>
              <a:t> أُوْلَـئِكَ سَيَرْحَمُهُمُ اللّهُ إِنَّ اللهَ عَزِيزٌ حَكِيمٌ</a:t>
            </a:r>
            <a:endParaRPr lang="ar-SA" sz="3200"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1066800"/>
            <a:ext cx="9144000" cy="5181600"/>
          </a:xfrm>
          <a:prstGeom prst="rect">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9144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9144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5061"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p:nvPr/>
        </p:nvSpPr>
        <p:spPr>
          <a:xfrm>
            <a:off x="838200" y="1219200"/>
            <a:ext cx="8153400" cy="4832092"/>
          </a:xfrm>
          <a:prstGeom prst="rect">
            <a:avLst/>
          </a:prstGeom>
          <a:noFill/>
        </p:spPr>
        <p:txBody>
          <a:bodyPr>
            <a:spAutoFit/>
          </a:bodyPr>
          <a:lstStyle/>
          <a:p>
            <a:pPr algn="ctr">
              <a:defRPr/>
            </a:pP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setengahnya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penolong</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setengah</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lain,mereka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menyuruh</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berbuatkebaikan,melarang</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melarang</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memberikan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zakat,serta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taat</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rasulnNya,mereka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diberi</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Allah,Sesungguhnya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uasa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Bijaksana</a:t>
            </a:r>
            <a:r>
              <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9" name="TextBox 18"/>
          <p:cNvSpPr txBox="1"/>
          <p:nvPr/>
        </p:nvSpPr>
        <p:spPr>
          <a:xfrm>
            <a:off x="1891130" y="304800"/>
            <a:ext cx="4357270" cy="584775"/>
          </a:xfrm>
          <a:prstGeom prst="rect">
            <a:avLst/>
          </a:prstGeom>
          <a:noFill/>
        </p:spPr>
        <p:txBody>
          <a:bodyPr>
            <a:spAutoFit/>
          </a:bodyPr>
          <a:lstStyle/>
          <a:p>
            <a:pPr algn="ctr">
              <a:defRPr/>
            </a:pP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2209800" cy="9144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9144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2" name="Rectangle 191"/>
          <p:cNvSpPr/>
          <p:nvPr/>
        </p:nvSpPr>
        <p:spPr>
          <a:xfrm>
            <a:off x="0" y="1066800"/>
            <a:ext cx="9144000" cy="5181600"/>
          </a:xfrm>
          <a:prstGeom prst="rect">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6085"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838200" y="1143000"/>
            <a:ext cx="7924800" cy="2133600"/>
          </a:xfrm>
          <a:prstGeom prst="roundRect">
            <a:avLst/>
          </a:prstGeom>
          <a:solidFill>
            <a:srgbClr val="FFC000"/>
          </a:solid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914400" y="1402140"/>
            <a:ext cx="7772400" cy="1569660"/>
          </a:xfrm>
          <a:prstGeom prst="rect">
            <a:avLst/>
          </a:prstGeom>
        </p:spPr>
        <p:txBody>
          <a:bodyPr>
            <a:spAutoFit/>
          </a:bodyPr>
          <a:lstStyle/>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إِنَّ اللهَ وَمَلآئِكَتَهُ يُصَلُّونَ عَلَى النَّبِيِّ </a:t>
            </a:r>
            <a:endParaRPr lang="en-US"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يَآأَيُّهَا الَّذِينَ ءَامَنُوا صَلُّوا عَلَيْهِ وَسَلِّمُوا تَسْلِيمًا</a:t>
            </a:r>
            <a:endParaRPr lang="en-US" sz="4800"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
        <p:nvSpPr>
          <p:cNvPr id="21" name="Rectangle 20"/>
          <p:cNvSpPr/>
          <p:nvPr/>
        </p:nvSpPr>
        <p:spPr>
          <a:xfrm>
            <a:off x="1143000" y="3429000"/>
            <a:ext cx="7481910" cy="2677656"/>
          </a:xfrm>
          <a:prstGeom prst="rect">
            <a:avLst/>
          </a:prstGeom>
          <a:noFill/>
        </p:spPr>
        <p:txBody>
          <a:bodyPr>
            <a:spAutoFit/>
          </a:bodyPr>
          <a:lstStyle/>
          <a:p>
            <a:pPr algn="ctr" fontAlgn="auto">
              <a:spcBef>
                <a:spcPts val="0"/>
              </a:spcBef>
              <a:spcAft>
                <a:spcPts val="0"/>
              </a:spcAft>
              <a:defRPr/>
            </a:pP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Sesungguhnya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Allah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Taala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Dan Para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Malaikat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Sentiasa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Bersalawat</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Nabi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(Muhammad),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Wahai</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Orang-orang</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Beriman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Berselawatlah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Kamu</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Serta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Ucapkanlah</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Salam Sejahtera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Penghormatan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Ke</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AtasNya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Dengan</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err="1">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Sepenuhnya</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r>
              <a:rPr lang="en-US" sz="2400" b="1" kern="0" dirty="0">
                <a:ln>
                  <a:solidFill>
                    <a:sysClr val="windowText" lastClr="000000"/>
                  </a:solidFill>
                </a:ln>
                <a:solidFill>
                  <a:sysClr val="window" lastClr="FFFFFF"/>
                </a:solidFill>
                <a:effectLst>
                  <a:glow rad="101600">
                    <a:sysClr val="windowText" lastClr="000000">
                      <a:alpha val="60000"/>
                    </a:sysClr>
                  </a:glow>
                  <a:outerShdw blurRad="38100" dist="38100" dir="2700000" algn="tl">
                    <a:srgbClr val="000000"/>
                  </a:outerShdw>
                </a:effectLst>
                <a:latin typeface="Arial Black" pitchFamily="34" charset="0"/>
              </a:rPr>
              <a:t>” </a:t>
            </a:r>
          </a:p>
        </p:txBody>
      </p:sp>
      <p:sp>
        <p:nvSpPr>
          <p:cNvPr id="22" name="TextBox 21"/>
          <p:cNvSpPr txBox="1"/>
          <p:nvPr/>
        </p:nvSpPr>
        <p:spPr>
          <a:xfrm>
            <a:off x="1806575" y="304800"/>
            <a:ext cx="6727825" cy="461962"/>
          </a:xfrm>
          <a:prstGeom prst="rect">
            <a:avLst/>
          </a:prstGeom>
          <a:noFill/>
        </p:spPr>
        <p:txBody>
          <a:bodyPr wrap="none">
            <a:spAutoFit/>
          </a:bodyPr>
          <a:lstStyle/>
          <a:p>
            <a:pPr fontAlgn="auto">
              <a:spcBef>
                <a:spcPts val="0"/>
              </a:spcBef>
              <a:spcAft>
                <a:spcPts val="0"/>
              </a:spcAft>
              <a:defRPr/>
            </a:pPr>
            <a:r>
              <a:rPr lang="en-US" sz="2400" b="1" kern="0" dirty="0" err="1">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Firman</a:t>
            </a:r>
            <a:r>
              <a:rPr lang="en-US" sz="2400" b="1" kern="0" dirty="0">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 Allah </a:t>
            </a:r>
            <a:r>
              <a:rPr lang="en-US" sz="2400" b="1" kern="0" dirty="0" err="1">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Dalam</a:t>
            </a:r>
            <a:r>
              <a:rPr lang="en-US" sz="2400" b="1" kern="0" dirty="0">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 </a:t>
            </a:r>
            <a:r>
              <a:rPr lang="en-US" sz="2400" b="1" kern="0" dirty="0" err="1">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Surah</a:t>
            </a:r>
            <a:r>
              <a:rPr lang="en-US" sz="2400" b="1" kern="0" dirty="0">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  Al </a:t>
            </a:r>
            <a:r>
              <a:rPr lang="en-US" sz="2400" b="1" kern="0" dirty="0" err="1">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Ahzab</a:t>
            </a:r>
            <a:r>
              <a:rPr lang="en-US" sz="2400" b="1" kern="0" dirty="0">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 </a:t>
            </a:r>
            <a:r>
              <a:rPr lang="en-US" sz="2400" b="1" kern="0" dirty="0" err="1">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Ayat</a:t>
            </a:r>
            <a:r>
              <a:rPr lang="en-US" sz="2400" b="1" kern="0" dirty="0">
                <a:ln>
                  <a:solidFill>
                    <a:schemeClr val="tx1"/>
                  </a:solidFill>
                </a:ln>
                <a:solidFill>
                  <a:sysClr val="window" lastClr="FFFFFF"/>
                </a:solidFill>
                <a:effectLst>
                  <a:glow rad="101600">
                    <a:sysClr val="windowText" lastClr="000000">
                      <a:alpha val="60000"/>
                    </a:sysClr>
                  </a:glow>
                  <a:outerShdw blurRad="38100" dist="38100" dir="2700000" algn="tl">
                    <a:srgbClr val="000000">
                      <a:alpha val="43137"/>
                    </a:srgbClr>
                  </a:outerShdw>
                </a:effectLst>
                <a:latin typeface="Arial"/>
                <a:cs typeface="+mn-cs"/>
              </a:rPr>
              <a:t> 56: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188"/>
          <p:cNvSpPr/>
          <p:nvPr/>
        </p:nvSpPr>
        <p:spPr>
          <a:xfrm>
            <a:off x="0" y="0"/>
            <a:ext cx="2209800" cy="9144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9144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2" name="Rectangle 191"/>
          <p:cNvSpPr/>
          <p:nvPr/>
        </p:nvSpPr>
        <p:spPr>
          <a:xfrm>
            <a:off x="0" y="1066800"/>
            <a:ext cx="9144000" cy="5181600"/>
          </a:xfrm>
          <a:prstGeom prst="rect">
            <a:avLst/>
          </a:prstGeom>
          <a:gradFill flip="none" rotWithShape="1">
            <a:gsLst>
              <a:gs pos="0">
                <a:srgbClr val="66FF66">
                  <a:shade val="30000"/>
                  <a:satMod val="115000"/>
                </a:srgbClr>
              </a:gs>
              <a:gs pos="50000">
                <a:srgbClr val="66FF66">
                  <a:shade val="67500"/>
                  <a:satMod val="115000"/>
                </a:srgbClr>
              </a:gs>
              <a:gs pos="100000">
                <a:srgbClr val="66FF6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47109"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66"/>
                </a:gs>
                <a:gs pos="24000">
                  <a:srgbClr val="CC0099"/>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660066"/>
                </a:gs>
                <a:gs pos="24000">
                  <a:srgbClr val="FF00FF"/>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6" name="Rectangle 15"/>
          <p:cNvSpPr/>
          <p:nvPr/>
        </p:nvSpPr>
        <p:spPr>
          <a:xfrm>
            <a:off x="0" y="6477000"/>
            <a:ext cx="9144000" cy="381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ed Rectangle 33"/>
          <p:cNvSpPr/>
          <p:nvPr/>
        </p:nvSpPr>
        <p:spPr>
          <a:xfrm>
            <a:off x="990600" y="1371600"/>
            <a:ext cx="8001000" cy="4343400"/>
          </a:xfrm>
          <a:prstGeom prst="roundRect">
            <a:avLst/>
          </a:prstGeom>
          <a:solidFill>
            <a:srgbClr val="FFC000"/>
          </a:solidFill>
          <a:ln w="76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295400" y="1938278"/>
            <a:ext cx="7315200" cy="2862322"/>
          </a:xfrm>
          <a:prstGeom prst="rect">
            <a:avLst/>
          </a:prstGeom>
        </p:spPr>
        <p:txBody>
          <a:bodyPr>
            <a:spAutoFit/>
          </a:bodyPr>
          <a:lstStyle/>
          <a:p>
            <a:pPr algn="ctr">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اللَّهُمَّ صَلِّ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a:t>
            </a:r>
            <a:endParaRPr lang="en-US" sz="36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a:p>
            <a:pPr algn="ctr">
              <a:defRPr/>
            </a:pPr>
            <a:r>
              <a:rPr lang="ar-SA" sz="36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فِي الْعَالَمِيْنَ، إِنَّكَ حَمِيْدٌ مَجِيْدٌ.	</a:t>
            </a:r>
            <a:endParaRPr lang="en-US" sz="3600"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
        <p:nvSpPr>
          <p:cNvPr id="37" name="TextBox 36"/>
          <p:cNvSpPr txBox="1"/>
          <p:nvPr/>
        </p:nvSpPr>
        <p:spPr>
          <a:xfrm>
            <a:off x="2424530" y="304800"/>
            <a:ext cx="4357270" cy="584775"/>
          </a:xfrm>
          <a:prstGeom prst="rect">
            <a:avLst/>
          </a:prstGeom>
          <a:noFill/>
        </p:spPr>
        <p:txBody>
          <a:bodyPr>
            <a:spAutoFit/>
          </a:bodyPr>
          <a:lstStyle/>
          <a:p>
            <a:pPr algn="ctr">
              <a:defRPr/>
            </a:pP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Ucapan</a:t>
            </a:r>
            <a:r>
              <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Selawat</a:t>
            </a:r>
            <a:endParaRPr lang="en-US" sz="32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1906494"/>
            <a:ext cx="7358114" cy="2308324"/>
          </a:xfrm>
          <a:prstGeom prst="rect">
            <a:avLst/>
          </a:prstGeom>
        </p:spPr>
        <p:txBody>
          <a:bodyPr>
            <a:spAutoFit/>
          </a:bodyPr>
          <a:lstStyle/>
          <a:p>
            <a:pPr algn="ctr" defTabSz="914400" rtl="1" fontAlgn="auto">
              <a:spcBef>
                <a:spcPts val="0"/>
              </a:spcBef>
              <a:spcAft>
                <a:spcPts val="0"/>
              </a:spcAft>
              <a:defRPr/>
            </a:pPr>
            <a:r>
              <a:rPr lang="ar-EG" sz="4800" b="1" kern="0" dirty="0">
                <a:ln>
                  <a:solidFill>
                    <a:sysClr val="windowText" lastClr="000000"/>
                  </a:solidFill>
                </a:ln>
                <a:solidFill>
                  <a:srgbClr val="FFFF00"/>
                </a:solidFill>
                <a:effectLst>
                  <a:glow rad="101600">
                    <a:sysClr val="windowText" lastClr="000000">
                      <a:alpha val="60000"/>
                    </a:sys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ysClr val="windowText" lastClr="000000"/>
                </a:solidFill>
              </a:ln>
              <a:solidFill>
                <a:srgbClr val="FFFF00"/>
              </a:solidFill>
              <a:effectLst>
                <a:glow rad="101600">
                  <a:sysClr val="windowText" lastClr="000000">
                    <a:alpha val="60000"/>
                  </a:sys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357290" y="4429132"/>
            <a:ext cx="7481910" cy="2143140"/>
          </a:xfrm>
          <a:prstGeom prst="rect">
            <a:avLst/>
          </a:prstGeom>
          <a:noFill/>
          <a:ln w="9525">
            <a:noFill/>
            <a:round/>
            <a:headEnd/>
            <a:tailEnd/>
          </a:ln>
          <a:effectLst/>
        </p:spPr>
        <p:txBody>
          <a:bodyPr lIns="90000" tIns="46800" rIns="90000" bIns="46800" anchor="ctr"/>
          <a:lstStyle/>
          <a:p>
            <a:pPr algn="ctr" defTabSz="914400"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Para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4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4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
        <p:nvSpPr>
          <p:cNvPr id="6" name="TextBox 5"/>
          <p:cNvSpPr txBox="1"/>
          <p:nvPr/>
        </p:nvSpPr>
        <p:spPr>
          <a:xfrm>
            <a:off x="3657600" y="435114"/>
            <a:ext cx="270031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381000"/>
            <a:ext cx="165255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
        <p:nvSpPr>
          <p:cNvPr id="3" name="Rectangle 2"/>
          <p:cNvSpPr/>
          <p:nvPr/>
        </p:nvSpPr>
        <p:spPr>
          <a:xfrm>
            <a:off x="590582" y="1696698"/>
            <a:ext cx="8553450" cy="1446550"/>
          </a:xfrm>
          <a:prstGeom prst="rect">
            <a:avLst/>
          </a:prstGeom>
        </p:spPr>
        <p:txBody>
          <a:bodyPr>
            <a:spAutoFit/>
          </a:bodyPr>
          <a:lstStyle/>
          <a:p>
            <a:pPr algn="ctr" rtl="1">
              <a:defRPr/>
            </a:pPr>
            <a:r>
              <a:rPr lang="ar-SA" sz="4400" b="1" dirty="0">
                <a:ln w="1270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400" dirty="0">
              <a:ln w="12700"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4" name="Rectangle 1"/>
          <p:cNvSpPr>
            <a:spLocks noChangeArrowheads="1"/>
          </p:cNvSpPr>
          <p:nvPr/>
        </p:nvSpPr>
        <p:spPr bwMode="auto">
          <a:xfrm>
            <a:off x="1143000" y="3657600"/>
            <a:ext cx="7339034" cy="2133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571C00D-850C-487D-8FB5-9C4281F94678}" type="slidenum">
              <a:rPr lang="en-US"/>
              <a:pPr>
                <a:defRPr/>
              </a:pPr>
              <a:t>46</a:t>
            </a:fld>
            <a:endParaRPr lang="en-US"/>
          </a:p>
        </p:txBody>
      </p:sp>
      <p:sp>
        <p:nvSpPr>
          <p:cNvPr id="3" name="Text Box 60"/>
          <p:cNvSpPr txBox="1">
            <a:spLocks noChangeArrowheads="1"/>
          </p:cNvSpPr>
          <p:nvPr/>
        </p:nvSpPr>
        <p:spPr bwMode="auto">
          <a:xfrm>
            <a:off x="228600" y="357188"/>
            <a:ext cx="8534400" cy="630872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defRPr/>
            </a:pP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Seri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Dipertuan</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Wathiqu</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Ibni</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Marhum</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Mahmud Al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Muktafibillah</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Shah Dan Seri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Permaisuri</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Nur</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Zahirah</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Zuriat-zuriatnya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Kaum</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Kerabatnya</a:t>
            </a:r>
            <a:r>
              <a:rPr lang="en-US" sz="36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defRPr/>
            </a:pPr>
            <a:endParaRPr lang="en-US" sz="4400" b="1" dirty="0">
              <a:solidFill>
                <a:srgbClr val="000000"/>
              </a:solidFill>
              <a:effectLst>
                <a:glow rad="63500">
                  <a:schemeClr val="bg1">
                    <a:alpha val="40000"/>
                  </a:schemeClr>
                </a:glow>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068365B-1020-4517-B76F-47C891141BE2}" type="slidenum">
              <a:rPr lang="en-US"/>
              <a:pPr>
                <a:defRPr/>
              </a:pPr>
              <a:t>47</a:t>
            </a:fld>
            <a:endParaRPr lang="en-US"/>
          </a:p>
        </p:txBody>
      </p:sp>
      <p:sp>
        <p:nvSpPr>
          <p:cNvPr id="3" name="Text Box 57"/>
          <p:cNvSpPr txBox="1">
            <a:spLocks noChangeArrowheads="1"/>
          </p:cNvSpPr>
          <p:nvPr/>
        </p:nvSpPr>
        <p:spPr bwMode="auto">
          <a:xfrm>
            <a:off x="381000" y="273050"/>
            <a:ext cx="8458200" cy="6370638"/>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tabLst>
                <a:tab pos="3544888" algn="l"/>
              </a:tabLst>
              <a:defRPr/>
            </a:pP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Pemangku</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Tengku</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Mohammad Ismail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p>
          <a:p>
            <a:pPr algn="ctr">
              <a:tabLst>
                <a:tab pos="3544888" algn="l"/>
              </a:tabLst>
              <a:defRPr/>
            </a:pP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Al-</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Wathiqi</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tabLst>
                <a:tab pos="3544888" algn="l"/>
              </a:tabLst>
              <a:defRPr/>
            </a:pPr>
            <a:endPar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endParaRPr>
          </a:p>
          <a:p>
            <a:pPr algn="ctr">
              <a:tabLst>
                <a:tab pos="3544888" algn="l"/>
              </a:tabLst>
              <a:defRPr/>
            </a:pP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Dan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Jua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Pemimpin-Pemimpinnya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Ulama-Ulamanya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Pekerja-Pekerja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Seluruh</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Rakyatnya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Dari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Kalangan</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Umat</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Islam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Dengan</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RahmatMu</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Wahai</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Tuhan</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Maha</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Penyayang</a:t>
            </a:r>
            <a:r>
              <a:rPr lang="en-US" sz="3400" b="1" dirty="0">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381000"/>
            <a:ext cx="165255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
        <p:nvSpPr>
          <p:cNvPr id="3" name="Rectangle 1"/>
          <p:cNvSpPr>
            <a:spLocks noChangeArrowheads="1"/>
          </p:cNvSpPr>
          <p:nvPr/>
        </p:nvSpPr>
        <p:spPr bwMode="auto">
          <a:xfrm>
            <a:off x="1066800" y="1295400"/>
            <a:ext cx="7558110" cy="50292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Muliakanlah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 Dan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Hinakanlah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kesyirikkan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orang</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syirik</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Hancurkanlah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musuh-musuhMu</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musuh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agama.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Bukakanlah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pintu</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kebenaran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kami</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ummat</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kami.Sesungguhnya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engkaulah</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sebaik</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baik</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pembuka</a:t>
            </a:r>
            <a:r>
              <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p>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a:p>
            <a:pPr algn="ctr" fontAlgn="auto">
              <a:lnSpc>
                <a:spcPct val="90000"/>
              </a:lnSpc>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Ya</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Kurniakanlah</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Kebaikan</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Akhirat</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Serta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Hindarilah</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Kami</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Dari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Seksaan</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p>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381000"/>
            <a:ext cx="165255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
        <p:nvSpPr>
          <p:cNvPr id="3" name="Rectangle 2"/>
          <p:cNvSpPr/>
          <p:nvPr/>
        </p:nvSpPr>
        <p:spPr>
          <a:xfrm>
            <a:off x="1428750" y="1714500"/>
            <a:ext cx="7429500" cy="4524375"/>
          </a:xfrm>
          <a:prstGeom prst="rect">
            <a:avLst/>
          </a:prstGeom>
        </p:spPr>
        <p:txBody>
          <a:bodyPr>
            <a:spAutoFit/>
          </a:bodyPr>
          <a:lstStyle/>
          <a:p>
            <a:pPr algn="ctr" eaLnBrk="0" fontAlgn="auto" hangingPunct="0">
              <a:spcBef>
                <a:spcPts val="0"/>
              </a:spcBef>
              <a:spcAft>
                <a:spcPts val="0"/>
              </a:spcAft>
              <a:defRPr/>
            </a:pP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Sesungguhnya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ALLAH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menyuruh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berlaku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adil</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berbuat</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kebaikan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serta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memberi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bantuan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kepada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kaum</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kerabat</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melarang</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daripada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melakukan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perbuatan-perbuatan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keji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mungkar</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serta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kezaliman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Ia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mengajar</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kamu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dengan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suruhan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dan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larangannya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ini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supaya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kamu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mengambil</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peringatan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rPr>
              <a:t>mematuhinya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8202"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752600" y="381000"/>
            <a:ext cx="5027402" cy="769441"/>
          </a:xfrm>
          <a:prstGeom prst="rect">
            <a:avLst/>
          </a:prstGeom>
          <a:noFill/>
        </p:spPr>
        <p:txBody>
          <a:bodyPr wrap="none">
            <a:spAutoFit/>
          </a:bodyPr>
          <a:lstStyle/>
          <a:p>
            <a:pPr>
              <a:defRPr/>
            </a:pP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Pesanan</a:t>
            </a:r>
            <a:r>
              <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r>
              <a:rPr lang="en-US" sz="44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Takwa</a:t>
            </a:r>
            <a:endParaRPr lang="en-US" sz="44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endParaRPr>
          </a:p>
        </p:txBody>
      </p:sp>
      <p:sp>
        <p:nvSpPr>
          <p:cNvPr id="37" name="Rounded Rectangle 36"/>
          <p:cNvSpPr/>
          <p:nvPr/>
        </p:nvSpPr>
        <p:spPr>
          <a:xfrm>
            <a:off x="990600" y="1447800"/>
            <a:ext cx="8001000" cy="1981200"/>
          </a:xfrm>
          <a:prstGeom prst="roundRect">
            <a:avLst/>
          </a:prstGeom>
          <a:solidFill>
            <a:srgbClr val="FFFF99"/>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glow rad="101600">
                  <a:schemeClr val="bg1">
                    <a:lumMod val="65000"/>
                    <a:alpha val="60000"/>
                  </a:schemeClr>
                </a:glow>
              </a:effectLst>
            </a:endParaRPr>
          </a:p>
        </p:txBody>
      </p:sp>
      <p:sp>
        <p:nvSpPr>
          <p:cNvPr id="36" name="Rectangle 35"/>
          <p:cNvSpPr/>
          <p:nvPr/>
        </p:nvSpPr>
        <p:spPr>
          <a:xfrm>
            <a:off x="1219200" y="1524000"/>
            <a:ext cx="7620000" cy="1754326"/>
          </a:xfrm>
          <a:prstGeom prst="rect">
            <a:avLst/>
          </a:prstGeom>
        </p:spPr>
        <p:txBody>
          <a:bodyPr>
            <a:spAutoFit/>
          </a:bodyPr>
          <a:lstStyle/>
          <a:p>
            <a:pPr algn="ctr">
              <a:defRPr/>
            </a:pPr>
            <a:r>
              <a:rPr lang="ar-SA" sz="5400" b="1" dirty="0">
                <a:solidFill>
                  <a:srgbClr val="002060"/>
                </a:solidFill>
                <a:effectLst>
                  <a:glow rad="63500">
                    <a:schemeClr val="bg1">
                      <a:lumMod val="50000"/>
                      <a:alpha val="40000"/>
                    </a:schemeClr>
                  </a:glow>
                </a:effectLst>
                <a:cs typeface="Traditional Arabic" pitchFamily="2" charset="-78"/>
              </a:rPr>
              <a:t>فَاتَّقُوا اللهَ وَأَصْلِحُوْا ذَاتَ بَيْنِكُمْ وَأَطِيْعُوا اللهَ وَرَسُوْلَهُ إِنْ كُنْتُمْ مُؤْمِنِيْنَ.</a:t>
            </a:r>
            <a:endParaRPr lang="en-US" sz="5400" b="1" dirty="0">
              <a:solidFill>
                <a:srgbClr val="002060"/>
              </a:solidFill>
              <a:effectLst>
                <a:glow rad="63500">
                  <a:schemeClr val="bg1">
                    <a:lumMod val="50000"/>
                    <a:alpha val="40000"/>
                  </a:schemeClr>
                </a:glow>
              </a:effectLst>
              <a:cs typeface="Traditional Arabic" pitchFamily="2" charset="-78"/>
            </a:endParaRPr>
          </a:p>
        </p:txBody>
      </p:sp>
      <p:sp>
        <p:nvSpPr>
          <p:cNvPr id="38" name="Text Box 2"/>
          <p:cNvSpPr txBox="1">
            <a:spLocks noChangeArrowheads="1"/>
          </p:cNvSpPr>
          <p:nvPr/>
        </p:nvSpPr>
        <p:spPr bwMode="auto">
          <a:xfrm>
            <a:off x="914400" y="3694650"/>
            <a:ext cx="8001000" cy="2248950"/>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Bertaqwalah</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kepada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S.W.T.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Dalam</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ertikata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sebenar</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perelokkanlah</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hubungan</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diantara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kamu,serta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taatlah</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kepada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Allah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dan</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rasulNya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jika</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benar</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kamu</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orang</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 yang </a:t>
            </a:r>
            <a:r>
              <a:rPr lang="en-GB" sz="2800" b="1" dirty="0" err="1">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beriman</a:t>
            </a:r>
            <a:r>
              <a:rPr lang="en-GB" sz="2800" b="1" dirty="0">
                <a:ln>
                  <a:solidFill>
                    <a:schemeClr val="tx1"/>
                  </a:solidFill>
                </a:ln>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381000"/>
            <a:ext cx="1652550" cy="707886"/>
          </a:xfrm>
          <a:prstGeom prst="rect">
            <a:avLst/>
          </a:prstGeom>
          <a:noFill/>
          <a:effectLst>
            <a:glow rad="101600">
              <a:schemeClr val="tx1">
                <a:alpha val="60000"/>
              </a:schemeClr>
            </a:glow>
          </a:effectLst>
        </p:spPr>
        <p:txBody>
          <a:bodyPr>
            <a:spAutoFit/>
          </a:bodyPr>
          <a:lstStyle/>
          <a:p>
            <a:pPr algn="ctr" fontAlgn="auto">
              <a:spcBef>
                <a:spcPts val="0"/>
              </a:spcBef>
              <a:spcAft>
                <a:spcPts val="0"/>
              </a:spcAft>
              <a:defRPr/>
            </a:pPr>
            <a:r>
              <a:rPr lang="en-US" sz="4000" b="1" dirty="0" err="1">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Doa</a:t>
            </a:r>
            <a:r>
              <a:rPr lang="en-US" sz="4000" b="1" dirty="0">
                <a:ln>
                  <a:solidFill>
                    <a:sysClr val="windowText" lastClr="000000"/>
                  </a:solidFill>
                </a:ln>
                <a:solidFill>
                  <a:schemeClr val="bg1"/>
                </a:solidFill>
                <a:effectLst>
                  <a:glow rad="139700">
                    <a:schemeClr val="tx1"/>
                  </a:glow>
                  <a:outerShdw blurRad="38100" dist="38100" dir="2700000" algn="tl">
                    <a:srgbClr val="000000">
                      <a:alpha val="43137"/>
                    </a:srgbClr>
                  </a:outerShdw>
                </a:effectLst>
                <a:latin typeface="Arial" pitchFamily="34" charset="0"/>
                <a:cs typeface="Arial" pitchFamily="34" charset="0"/>
              </a:rPr>
              <a:t> :</a:t>
            </a:r>
          </a:p>
        </p:txBody>
      </p:sp>
      <p:sp>
        <p:nvSpPr>
          <p:cNvPr id="3" name="Rectangle 2"/>
          <p:cNvSpPr>
            <a:spLocks noChangeArrowheads="1"/>
          </p:cNvSpPr>
          <p:nvPr/>
        </p:nvSpPr>
        <p:spPr bwMode="auto">
          <a:xfrm>
            <a:off x="457200" y="1023938"/>
            <a:ext cx="8329613" cy="522446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200" b="1" i="1" dirty="0">
                <a:solidFill>
                  <a:srgbClr val="FFFF00"/>
                </a:solidFill>
                <a:effectLst>
                  <a:glow rad="101600">
                    <a:schemeClr val="tx1">
                      <a:alpha val="40000"/>
                    </a:schemeClr>
                  </a:glow>
                  <a:outerShdw blurRad="38100" dist="38100" dir="2700000" algn="tl">
                    <a:srgbClr val="000000"/>
                  </a:outerShdw>
                </a:effectLst>
                <a:latin typeface="Berlin Sans FB Demi" pitchFamily="34" charset="0"/>
                <a:cs typeface="+mn-cs"/>
              </a:rPr>
              <a:t>	</a:t>
            </a:r>
          </a:p>
          <a:p>
            <a:pPr marL="419100" indent="-382588" algn="ctr" eaLnBrk="0" fontAlgn="auto" hangingPunct="0">
              <a:lnSpc>
                <a:spcPct val="90000"/>
              </a:lnSpc>
              <a:spcBef>
                <a:spcPts val="0"/>
              </a:spcBef>
              <a:spcAft>
                <a:spcPts val="0"/>
              </a:spcAft>
              <a:defRPr/>
            </a:pP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Maka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Ingatlah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Allah Yang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Maha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Agung</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Nescaya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Dia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Mengingatimu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Dan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Bersyukurlah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Di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Atas</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Nikmat-nikmatnya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Nescaya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Dia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Menambahkan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Lagi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Nikmat</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Itu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Kepadamu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dan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Pohonlah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Dari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Kelebihannya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Nescaya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Diberikannya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Kepadamu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Dan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Sesungguhnya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Mengingati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Allah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Itu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Lebih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Besar</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Faedah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Dan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Kesannya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Dan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Ingatlah</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Allah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Mengetahui</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Apa</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Yang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Kamu</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r>
              <a:rPr lang="en-US" sz="3200" b="1" dirty="0" err="1">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Kerjakan</a:t>
            </a:r>
            <a:r>
              <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rPr>
              <a:t>. </a:t>
            </a:r>
          </a:p>
          <a:p>
            <a:pPr marL="419100" indent="-382588" algn="ctr" eaLnBrk="0" fontAlgn="auto" hangingPunct="0">
              <a:lnSpc>
                <a:spcPct val="90000"/>
              </a:lnSpc>
              <a:spcBef>
                <a:spcPct val="20000"/>
              </a:spcBef>
              <a:spcAft>
                <a:spcPts val="0"/>
              </a:spcAft>
              <a:defRPr/>
            </a:pPr>
            <a:endParaRPr lang="en-US" sz="3200" b="1" dirty="0">
              <a:solidFill>
                <a:srgbClr val="FFFF00"/>
              </a:solidFill>
              <a:effectLst>
                <a:glow rad="101600">
                  <a:schemeClr val="tx1">
                    <a:alpha val="40000"/>
                  </a:schemeClr>
                </a:glow>
                <a:outerShdw blurRad="38100" dist="38100" dir="2700000" algn="tl">
                  <a:srgbClr val="000000"/>
                </a:outerShdw>
              </a:effectLst>
              <a:latin typeface="Bell MT" pitchFamily="18" charset="0"/>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http://bariisiyobasto.files.wordpress.com/2007/10/muslims-praying-afp-hazem-bader.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304800" y="2357497"/>
            <a:ext cx="8610600" cy="2062103"/>
          </a:xfrm>
          <a:prstGeom prst="rect">
            <a:avLst/>
          </a:prstGeom>
          <a:noFill/>
        </p:spPr>
        <p:txBody>
          <a:bodyPr>
            <a:spAutoFit/>
          </a:bodyPr>
          <a:lstStyle/>
          <a:p>
            <a:pPr algn="ctr" fontAlgn="auto">
              <a:spcBef>
                <a:spcPts val="0"/>
              </a:spcBef>
              <a:spcAft>
                <a:spcPts val="0"/>
              </a:spcAft>
              <a:defRPr/>
            </a:pP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Lurus</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Rapatkan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Saf</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Anda</a:t>
            </a:r>
            <a:endPar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a:p>
            <a:pPr algn="ctr" fontAlgn="auto">
              <a:spcBef>
                <a:spcPts val="0"/>
              </a:spcBef>
              <a:spcAft>
                <a:spcPts val="0"/>
              </a:spcAft>
              <a:defRPr/>
            </a:pP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Kerana</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Saf</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Lurus</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Dan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Betul</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Termasuk</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Di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Kesempurnaan</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b="1"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Solat</a:t>
            </a:r>
            <a:r>
              <a:rPr lang="en-US" sz="3200" b="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FF5050"/>
                </a:gs>
                <a:gs pos="100000">
                  <a:srgbClr val="9900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C00000"/>
                </a:gs>
                <a:gs pos="37000">
                  <a:srgbClr val="FF505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9230"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rgbClr val="660033"/>
                  </a:gs>
                  <a:gs pos="24000">
                    <a:srgbClr val="FF505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rgbClr val="990033"/>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FF505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2">
                    <a:lumMod val="40000"/>
                    <a:lumOff val="60000"/>
                  </a:schemeClr>
                </a:gs>
                <a:gs pos="100000">
                  <a:srgbClr val="FF000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1684939" y="76200"/>
            <a:ext cx="6011261" cy="1200329"/>
          </a:xfrm>
          <a:prstGeom prst="rect">
            <a:avLst/>
          </a:prstGeom>
          <a:noFill/>
        </p:spPr>
        <p:txBody>
          <a:bodyPr wrap="none">
            <a:spAutoFit/>
          </a:bodyPr>
          <a:lstStyle/>
          <a:p>
            <a:pPr algn="ctr">
              <a:defRPr/>
            </a:pPr>
            <a:r>
              <a:rPr lang="en-US" sz="36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Riwayat</a:t>
            </a:r>
            <a:r>
              <a:rPr lang="en-US" sz="36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r>
              <a:rPr lang="en-US" sz="36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Ringkas</a:t>
            </a:r>
            <a:r>
              <a:rPr lang="en-US" sz="36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a:t>
            </a:r>
          </a:p>
          <a:p>
            <a:pPr algn="ctr">
              <a:defRPr/>
            </a:pPr>
            <a:r>
              <a:rPr lang="en-US" sz="3600" dirty="0" err="1">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Nabi</a:t>
            </a:r>
            <a:r>
              <a:rPr lang="en-US" sz="3600" dirty="0">
                <a:ln>
                  <a:solidFill>
                    <a:schemeClr val="bg1"/>
                  </a:solidFill>
                </a:ln>
                <a:solidFill>
                  <a:schemeClr val="tx2">
                    <a:lumMod val="50000"/>
                  </a:schemeClr>
                </a:solidFill>
                <a:effectLst>
                  <a:outerShdw blurRad="38100" dist="38100" dir="2700000" algn="tl">
                    <a:srgbClr val="000000">
                      <a:alpha val="43137"/>
                    </a:srgbClr>
                  </a:outerShdw>
                </a:effectLst>
                <a:latin typeface="Arial Black" pitchFamily="34" charset="0"/>
              </a:rPr>
              <a:t> Muhammad S.A.W</a:t>
            </a:r>
          </a:p>
        </p:txBody>
      </p:sp>
      <p:sp>
        <p:nvSpPr>
          <p:cNvPr id="37" name="Rectangle 36"/>
          <p:cNvSpPr/>
          <p:nvPr/>
        </p:nvSpPr>
        <p:spPr>
          <a:xfrm>
            <a:off x="4495800" y="1828800"/>
            <a:ext cx="4419600" cy="1143000"/>
          </a:xfrm>
          <a:prstGeom prst="rect">
            <a:avLst/>
          </a:prstGeom>
          <a:solidFill>
            <a:srgbClr val="FFFF00"/>
          </a:solidFill>
          <a:ln w="3810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000FF"/>
                </a:solidFill>
                <a:effectLst>
                  <a:outerShdw blurRad="38100" dist="38100" dir="2700000" algn="tl">
                    <a:srgbClr val="000000">
                      <a:alpha val="43137"/>
                    </a:srgbClr>
                  </a:outerShdw>
                </a:effectLst>
              </a:rPr>
              <a:t>Untuk</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memimpin</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manusia</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dan</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jin</a:t>
            </a:r>
            <a:endParaRPr lang="en-US" sz="2800" b="1" dirty="0">
              <a:solidFill>
                <a:srgbClr val="0000FF"/>
              </a:solidFill>
              <a:effectLst>
                <a:outerShdw blurRad="38100" dist="38100" dir="2700000" algn="tl">
                  <a:srgbClr val="000000">
                    <a:alpha val="43137"/>
                  </a:srgbClr>
                </a:outerShdw>
              </a:effectLst>
            </a:endParaRPr>
          </a:p>
        </p:txBody>
      </p:sp>
      <p:sp>
        <p:nvSpPr>
          <p:cNvPr id="38" name="Rectangle 37"/>
          <p:cNvSpPr/>
          <p:nvPr/>
        </p:nvSpPr>
        <p:spPr>
          <a:xfrm>
            <a:off x="3657600" y="3276600"/>
            <a:ext cx="5257800" cy="990600"/>
          </a:xfrm>
          <a:prstGeom prst="rect">
            <a:avLst/>
          </a:prstGeom>
          <a:solidFill>
            <a:srgbClr val="FFFF00"/>
          </a:solidFill>
          <a:ln w="3810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000FF"/>
                </a:solidFill>
                <a:effectLst>
                  <a:outerShdw blurRad="38100" dist="38100" dir="2700000" algn="tl">
                    <a:srgbClr val="000000">
                      <a:alpha val="43137"/>
                    </a:srgbClr>
                  </a:outerShdw>
                </a:effectLst>
              </a:rPr>
              <a:t>Dilantik</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ketika</a:t>
            </a:r>
            <a:endParaRPr lang="en-US" sz="2800" b="1" dirty="0">
              <a:solidFill>
                <a:srgbClr val="0000FF"/>
              </a:solidFill>
              <a:effectLst>
                <a:outerShdw blurRad="38100" dist="38100" dir="2700000" algn="tl">
                  <a:srgbClr val="000000">
                    <a:alpha val="43137"/>
                  </a:srgbClr>
                </a:outerShdw>
              </a:effectLst>
            </a:endParaRPr>
          </a:p>
          <a:p>
            <a:pPr algn="ctr">
              <a:defRPr/>
            </a:pPr>
            <a:r>
              <a:rPr lang="en-US" sz="2800" b="1" dirty="0" err="1">
                <a:solidFill>
                  <a:srgbClr val="0000FF"/>
                </a:solidFill>
                <a:effectLst>
                  <a:outerShdw blurRad="38100" dist="38100" dir="2700000" algn="tl">
                    <a:srgbClr val="000000">
                      <a:alpha val="43137"/>
                    </a:srgbClr>
                  </a:outerShdw>
                </a:effectLst>
              </a:rPr>
              <a:t>melewati</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usia</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belia</a:t>
            </a:r>
            <a:r>
              <a:rPr lang="en-US" sz="2800" b="1" dirty="0">
                <a:solidFill>
                  <a:srgbClr val="0000FF"/>
                </a:solidFill>
                <a:effectLst>
                  <a:outerShdw blurRad="38100" dist="38100" dir="2700000" algn="tl">
                    <a:srgbClr val="000000">
                      <a:alpha val="43137"/>
                    </a:srgbClr>
                  </a:outerShdw>
                </a:effectLst>
              </a:rPr>
              <a:t> 40an</a:t>
            </a:r>
          </a:p>
        </p:txBody>
      </p:sp>
      <p:sp>
        <p:nvSpPr>
          <p:cNvPr id="39" name="Rectangle 38"/>
          <p:cNvSpPr/>
          <p:nvPr/>
        </p:nvSpPr>
        <p:spPr>
          <a:xfrm>
            <a:off x="3200400" y="4648200"/>
            <a:ext cx="5715000" cy="990600"/>
          </a:xfrm>
          <a:prstGeom prst="rect">
            <a:avLst/>
          </a:prstGeom>
          <a:solidFill>
            <a:srgbClr val="FFFF00"/>
          </a:solidFill>
          <a:ln w="3810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0000FF"/>
                </a:solidFill>
                <a:effectLst>
                  <a:outerShdw blurRad="38100" dist="38100" dir="2700000" algn="tl">
                    <a:srgbClr val="000000">
                      <a:alpha val="43137"/>
                    </a:srgbClr>
                  </a:outerShdw>
                </a:effectLst>
              </a:rPr>
              <a:t>Misi</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dakwah</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menyeru</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manusia</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ke</a:t>
            </a:r>
            <a:r>
              <a:rPr lang="en-US" sz="2800" b="1" dirty="0">
                <a:solidFill>
                  <a:srgbClr val="0000FF"/>
                </a:solidFill>
                <a:effectLst>
                  <a:outerShdw blurRad="38100" dist="38100" dir="2700000" algn="tl">
                    <a:srgbClr val="000000">
                      <a:alpha val="43137"/>
                    </a:srgbClr>
                  </a:outerShdw>
                </a:effectLst>
              </a:rPr>
              <a:t> </a:t>
            </a:r>
            <a:r>
              <a:rPr lang="en-US" sz="2800" b="1" dirty="0" err="1">
                <a:solidFill>
                  <a:srgbClr val="0000FF"/>
                </a:solidFill>
                <a:effectLst>
                  <a:outerShdw blurRad="38100" dist="38100" dir="2700000" algn="tl">
                    <a:srgbClr val="000000">
                      <a:alpha val="43137"/>
                    </a:srgbClr>
                  </a:outerShdw>
                </a:effectLst>
              </a:rPr>
              <a:t>jalan</a:t>
            </a:r>
            <a:r>
              <a:rPr lang="en-US" sz="2800" b="1" dirty="0">
                <a:solidFill>
                  <a:srgbClr val="0000FF"/>
                </a:solidFill>
                <a:effectLst>
                  <a:outerShdw blurRad="38100" dist="38100" dir="2700000" algn="tl">
                    <a:srgbClr val="000000">
                      <a:alpha val="43137"/>
                    </a:srgbClr>
                  </a:outerShdw>
                </a:effectLst>
              </a:rPr>
              <a:t> yang </a:t>
            </a:r>
            <a:r>
              <a:rPr lang="en-US" sz="2800" b="1" dirty="0" err="1">
                <a:solidFill>
                  <a:srgbClr val="0000FF"/>
                </a:solidFill>
                <a:effectLst>
                  <a:outerShdw blurRad="38100" dist="38100" dir="2700000" algn="tl">
                    <a:srgbClr val="000000">
                      <a:alpha val="43137"/>
                    </a:srgbClr>
                  </a:outerShdw>
                </a:effectLst>
              </a:rPr>
              <a:t>lurus</a:t>
            </a:r>
            <a:endParaRPr lang="en-US" sz="2800" b="1" dirty="0">
              <a:solidFill>
                <a:srgbClr val="0000FF"/>
              </a:solidFill>
              <a:effectLst>
                <a:outerShdw blurRad="38100" dist="38100" dir="2700000" algn="tl">
                  <a:srgbClr val="000000">
                    <a:alpha val="43137"/>
                  </a:srgbClr>
                </a:outerShdw>
              </a:effectLst>
            </a:endParaRPr>
          </a:p>
        </p:txBody>
      </p:sp>
      <p:sp>
        <p:nvSpPr>
          <p:cNvPr id="54" name="Right Arrow 53"/>
          <p:cNvSpPr/>
          <p:nvPr/>
        </p:nvSpPr>
        <p:spPr>
          <a:xfrm>
            <a:off x="2743200" y="2133600"/>
            <a:ext cx="2209800"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ight Arrow 54"/>
          <p:cNvSpPr/>
          <p:nvPr/>
        </p:nvSpPr>
        <p:spPr>
          <a:xfrm rot="2057140">
            <a:off x="2311400" y="3011488"/>
            <a:ext cx="1681163"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ight Arrow 55"/>
          <p:cNvSpPr/>
          <p:nvPr/>
        </p:nvSpPr>
        <p:spPr>
          <a:xfrm rot="3369523">
            <a:off x="1458119" y="3734594"/>
            <a:ext cx="2401888" cy="6096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152400" y="1676400"/>
            <a:ext cx="3124200" cy="2514600"/>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chemeClr val="tx1"/>
                  </a:solidFill>
                </a:ln>
                <a:solidFill>
                  <a:srgbClr val="FFFF00"/>
                </a:solidFill>
                <a:effectLst>
                  <a:outerShdw blurRad="38100" dist="38100" dir="2700000" algn="tl">
                    <a:srgbClr val="000000">
                      <a:alpha val="43137"/>
                    </a:srgbClr>
                  </a:outerShdw>
                </a:effectLst>
                <a:cs typeface="Arial" pitchFamily="34" charset="0"/>
              </a:rPr>
              <a:t>Dilantik</a:t>
            </a:r>
            <a:r>
              <a:rPr lang="en-US" sz="2800" b="1" dirty="0">
                <a:ln>
                  <a:solidFill>
                    <a:schemeClr val="tx1"/>
                  </a:solidFill>
                </a:ln>
                <a:solidFill>
                  <a:srgbClr val="FFFF00"/>
                </a:solidFill>
                <a:effectLst>
                  <a:outerShdw blurRad="38100" dist="38100" dir="2700000" algn="tl">
                    <a:srgbClr val="000000">
                      <a:alpha val="43137"/>
                    </a:srgbClr>
                  </a:outerShdw>
                </a:effectLst>
                <a:cs typeface="Arial" pitchFamily="34" charset="0"/>
              </a:rPr>
              <a:t> </a:t>
            </a:r>
            <a:r>
              <a:rPr lang="en-US" sz="2800" b="1" dirty="0" err="1">
                <a:ln>
                  <a:solidFill>
                    <a:schemeClr val="tx1"/>
                  </a:solidFill>
                </a:ln>
                <a:solidFill>
                  <a:srgbClr val="FFFF00"/>
                </a:solidFill>
                <a:effectLst>
                  <a:outerShdw blurRad="38100" dist="38100" dir="2700000" algn="tl">
                    <a:srgbClr val="000000">
                      <a:alpha val="43137"/>
                    </a:srgbClr>
                  </a:outerShdw>
                </a:effectLst>
                <a:cs typeface="Arial" pitchFamily="34" charset="0"/>
              </a:rPr>
              <a:t>sebagai</a:t>
            </a:r>
            <a:r>
              <a:rPr lang="en-US" sz="2800" b="1" dirty="0">
                <a:ln>
                  <a:solidFill>
                    <a:schemeClr val="tx1"/>
                  </a:solidFill>
                </a:ln>
                <a:solidFill>
                  <a:srgbClr val="FFFF00"/>
                </a:solidFill>
                <a:effectLst>
                  <a:outerShdw blurRad="38100" dist="38100" dir="2700000" algn="tl">
                    <a:srgbClr val="000000">
                      <a:alpha val="43137"/>
                    </a:srgbClr>
                  </a:outerShdw>
                </a:effectLst>
                <a:cs typeface="Arial" pitchFamily="34" charset="0"/>
              </a:rPr>
              <a:t> </a:t>
            </a:r>
            <a:r>
              <a:rPr lang="en-US" sz="3200" b="1" dirty="0">
                <a:ln>
                  <a:solidFill>
                    <a:schemeClr val="tx1"/>
                  </a:solidFill>
                </a:ln>
                <a:solidFill>
                  <a:srgbClr val="FFFF00"/>
                </a:solidFill>
                <a:effectLst>
                  <a:outerShdw blurRad="38100" dist="38100" dir="2700000" algn="tl">
                    <a:srgbClr val="000000">
                      <a:alpha val="43137"/>
                    </a:srgbClr>
                  </a:outerShdw>
                </a:effectLst>
                <a:cs typeface="Arial" pitchFamily="34" charset="0"/>
              </a:rPr>
              <a:t>PESURUH ALLAH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chemeClr val="accent5">
                    <a:lumMod val="40000"/>
                    <a:lumOff val="60000"/>
                  </a:schemeClr>
                </a:gs>
                <a:gs pos="100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chemeClr val="accent5">
                    <a:lumMod val="50000"/>
                  </a:schemeClr>
                </a:gs>
                <a:gs pos="37000">
                  <a:schemeClr val="accent5">
                    <a:lumMod val="75000"/>
                  </a:schemeClr>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0253"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accent5">
                      <a:lumMod val="50000"/>
                    </a:schemeClr>
                  </a:gs>
                  <a:gs pos="24000">
                    <a:schemeClr val="accent5">
                      <a:lumMod val="75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accent5">
                      <a:lumMod val="50000"/>
                    </a:schemeClr>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chemeClr val="accent5">
                <a:lumMod val="75000"/>
                <a:alpha val="5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0" y="152400"/>
            <a:ext cx="9144000" cy="954107"/>
          </a:xfrm>
          <a:prstGeom prst="rect">
            <a:avLst/>
          </a:prstGeom>
          <a:noFill/>
        </p:spPr>
        <p:txBody>
          <a:bodyPr>
            <a:spAutoFit/>
          </a:bodyPr>
          <a:lstStyle/>
          <a:p>
            <a:pPr algn="ctr">
              <a:defRPr/>
            </a:pP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Misi</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Dakwah</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Rasulullah</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dibantu</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sahabat</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yang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masih</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dalam</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usia</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belia</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dan</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remaja</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r>
              <a:rPr lang="en-US" sz="2800" dirty="0" err="1">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iaitu</a:t>
            </a:r>
            <a:r>
              <a:rPr lang="en-US" sz="2800" dirty="0">
                <a:ln>
                  <a:solidFill>
                    <a:schemeClr val="bg1"/>
                  </a:solidFill>
                </a:ln>
                <a:effectLst>
                  <a:glow rad="101600">
                    <a:schemeClr val="tx1">
                      <a:lumMod val="75000"/>
                      <a:lumOff val="25000"/>
                      <a:alpha val="60000"/>
                    </a:schemeClr>
                  </a:glow>
                  <a:outerShdw blurRad="38100" dist="38100" dir="2700000" algn="tl">
                    <a:srgbClr val="000000">
                      <a:alpha val="43137"/>
                    </a:srgbClr>
                  </a:outerShdw>
                </a:effectLst>
                <a:latin typeface="Arial Black" pitchFamily="34" charset="0"/>
              </a:rPr>
              <a:t> :-</a:t>
            </a:r>
          </a:p>
        </p:txBody>
      </p:sp>
      <p:sp>
        <p:nvSpPr>
          <p:cNvPr id="36" name="Rectangle 35"/>
          <p:cNvSpPr/>
          <p:nvPr/>
        </p:nvSpPr>
        <p:spPr>
          <a:xfrm>
            <a:off x="228600" y="1600200"/>
            <a:ext cx="4343400" cy="1219200"/>
          </a:xfrm>
          <a:prstGeom prst="rect">
            <a:avLst/>
          </a:prstGeom>
          <a:solidFill>
            <a:srgbClr val="C00000"/>
          </a:solidFill>
          <a:ln w="5715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bg1"/>
                </a:solidFill>
                <a:effectLst>
                  <a:outerShdw blurRad="38100" dist="38100" dir="2700000" algn="tl">
                    <a:srgbClr val="000000">
                      <a:alpha val="43137"/>
                    </a:srgbClr>
                  </a:outerShdw>
                </a:effectLst>
              </a:rPr>
              <a:t>Saidina</a:t>
            </a:r>
            <a:r>
              <a:rPr lang="en-US" sz="3600" b="1" dirty="0">
                <a:solidFill>
                  <a:schemeClr val="bg1"/>
                </a:solidFill>
                <a:effectLst>
                  <a:outerShdw blurRad="38100" dist="38100" dir="2700000" algn="tl">
                    <a:srgbClr val="000000">
                      <a:alpha val="43137"/>
                    </a:srgbClr>
                  </a:outerShdw>
                </a:effectLst>
              </a:rPr>
              <a:t> Abu </a:t>
            </a:r>
            <a:r>
              <a:rPr lang="en-US" sz="3600" b="1" dirty="0" err="1">
                <a:solidFill>
                  <a:schemeClr val="bg1"/>
                </a:solidFill>
                <a:effectLst>
                  <a:outerShdw blurRad="38100" dist="38100" dir="2700000" algn="tl">
                    <a:srgbClr val="000000">
                      <a:alpha val="43137"/>
                    </a:srgbClr>
                  </a:outerShdw>
                </a:effectLst>
              </a:rPr>
              <a:t>Bakar</a:t>
            </a:r>
            <a:r>
              <a:rPr lang="en-US" sz="3600" b="1" dirty="0">
                <a:solidFill>
                  <a:schemeClr val="bg1"/>
                </a:solidFill>
                <a:effectLst>
                  <a:outerShdw blurRad="38100" dist="38100" dir="2700000" algn="tl">
                    <a:srgbClr val="000000">
                      <a:alpha val="43137"/>
                    </a:srgbClr>
                  </a:outerShdw>
                </a:effectLst>
              </a:rPr>
              <a:t> As </a:t>
            </a:r>
            <a:r>
              <a:rPr lang="en-US" sz="3600" b="1" dirty="0" err="1">
                <a:solidFill>
                  <a:schemeClr val="bg1"/>
                </a:solidFill>
                <a:effectLst>
                  <a:outerShdw blurRad="38100" dist="38100" dir="2700000" algn="tl">
                    <a:srgbClr val="000000">
                      <a:alpha val="43137"/>
                    </a:srgbClr>
                  </a:outerShdw>
                </a:effectLst>
              </a:rPr>
              <a:t>Siddik</a:t>
            </a:r>
            <a:endParaRPr lang="en-US" sz="3600" b="1" dirty="0">
              <a:solidFill>
                <a:schemeClr val="bg1"/>
              </a:solidFill>
              <a:effectLst>
                <a:outerShdw blurRad="38100" dist="38100" dir="2700000" algn="tl">
                  <a:srgbClr val="000000">
                    <a:alpha val="43137"/>
                  </a:srgbClr>
                </a:outerShdw>
              </a:effectLst>
            </a:endParaRPr>
          </a:p>
        </p:txBody>
      </p:sp>
      <p:sp>
        <p:nvSpPr>
          <p:cNvPr id="37" name="Rectangle 36"/>
          <p:cNvSpPr/>
          <p:nvPr/>
        </p:nvSpPr>
        <p:spPr>
          <a:xfrm>
            <a:off x="4876800" y="1600200"/>
            <a:ext cx="3962400" cy="1219200"/>
          </a:xfrm>
          <a:prstGeom prst="rect">
            <a:avLst/>
          </a:prstGeom>
          <a:solidFill>
            <a:srgbClr val="0000FF"/>
          </a:solid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bg1"/>
                </a:solidFill>
                <a:effectLst>
                  <a:outerShdw blurRad="38100" dist="38100" dir="2700000" algn="tl">
                    <a:srgbClr val="000000">
                      <a:alpha val="43137"/>
                    </a:srgbClr>
                  </a:outerShdw>
                </a:effectLst>
              </a:rPr>
              <a:t>Saidina</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Umar</a:t>
            </a:r>
            <a:r>
              <a:rPr lang="en-US" sz="3600" b="1" dirty="0">
                <a:solidFill>
                  <a:schemeClr val="bg1"/>
                </a:solidFill>
                <a:effectLst>
                  <a:outerShdw blurRad="38100" dist="38100" dir="2700000" algn="tl">
                    <a:srgbClr val="000000">
                      <a:alpha val="43137"/>
                    </a:srgbClr>
                  </a:outerShdw>
                </a:effectLst>
              </a:rPr>
              <a:t> </a:t>
            </a:r>
          </a:p>
          <a:p>
            <a:pPr algn="ctr">
              <a:defRPr/>
            </a:pPr>
            <a:r>
              <a:rPr lang="en-US" sz="3600" b="1" dirty="0">
                <a:solidFill>
                  <a:schemeClr val="bg1"/>
                </a:solidFill>
                <a:effectLst>
                  <a:outerShdw blurRad="38100" dist="38100" dir="2700000" algn="tl">
                    <a:srgbClr val="000000">
                      <a:alpha val="43137"/>
                    </a:srgbClr>
                  </a:outerShdw>
                </a:effectLst>
              </a:rPr>
              <a:t>Al </a:t>
            </a:r>
            <a:r>
              <a:rPr lang="en-US" sz="3600" b="1" dirty="0" err="1">
                <a:solidFill>
                  <a:schemeClr val="bg1"/>
                </a:solidFill>
                <a:effectLst>
                  <a:outerShdw blurRad="38100" dist="38100" dir="2700000" algn="tl">
                    <a:srgbClr val="000000">
                      <a:alpha val="43137"/>
                    </a:srgbClr>
                  </a:outerShdw>
                </a:effectLst>
              </a:rPr>
              <a:t>Khattab</a:t>
            </a:r>
            <a:endParaRPr lang="en-US" sz="3600" b="1" dirty="0">
              <a:solidFill>
                <a:schemeClr val="bg1"/>
              </a:solidFill>
              <a:effectLst>
                <a:outerShdw blurRad="38100" dist="38100" dir="2700000" algn="tl">
                  <a:srgbClr val="000000">
                    <a:alpha val="43137"/>
                  </a:srgbClr>
                </a:outerShdw>
              </a:effectLst>
            </a:endParaRPr>
          </a:p>
        </p:txBody>
      </p:sp>
      <p:sp>
        <p:nvSpPr>
          <p:cNvPr id="43" name="Rectangle 42"/>
          <p:cNvSpPr/>
          <p:nvPr/>
        </p:nvSpPr>
        <p:spPr>
          <a:xfrm>
            <a:off x="228600" y="3124200"/>
            <a:ext cx="4343400" cy="1219200"/>
          </a:xfrm>
          <a:prstGeom prst="rect">
            <a:avLst/>
          </a:prstGeom>
          <a:solidFill>
            <a:srgbClr val="0000FF"/>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bg1"/>
                </a:solidFill>
                <a:effectLst>
                  <a:outerShdw blurRad="38100" dist="38100" dir="2700000" algn="tl">
                    <a:srgbClr val="000000">
                      <a:alpha val="43137"/>
                    </a:srgbClr>
                  </a:outerShdw>
                </a:effectLst>
              </a:rPr>
              <a:t>Saidina</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Usman</a:t>
            </a:r>
            <a:r>
              <a:rPr lang="en-US" sz="3600" b="1" dirty="0">
                <a:solidFill>
                  <a:schemeClr val="bg1"/>
                </a:solidFill>
                <a:effectLst>
                  <a:outerShdw blurRad="38100" dist="38100" dir="2700000" algn="tl">
                    <a:srgbClr val="000000">
                      <a:alpha val="43137"/>
                    </a:srgbClr>
                  </a:outerShdw>
                </a:effectLst>
              </a:rPr>
              <a:t> </a:t>
            </a:r>
          </a:p>
        </p:txBody>
      </p:sp>
      <p:sp>
        <p:nvSpPr>
          <p:cNvPr id="44" name="Rectangle 43"/>
          <p:cNvSpPr/>
          <p:nvPr/>
        </p:nvSpPr>
        <p:spPr>
          <a:xfrm>
            <a:off x="4876800" y="3124200"/>
            <a:ext cx="3962400" cy="1219200"/>
          </a:xfrm>
          <a:prstGeom prst="rect">
            <a:avLst/>
          </a:prstGeom>
          <a:solidFill>
            <a:srgbClr val="C00000"/>
          </a:solidFill>
          <a:ln w="5715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bg1"/>
                </a:solidFill>
                <a:effectLst>
                  <a:outerShdw blurRad="38100" dist="38100" dir="2700000" algn="tl">
                    <a:srgbClr val="000000">
                      <a:alpha val="43137"/>
                    </a:srgbClr>
                  </a:outerShdw>
                </a:effectLst>
              </a:rPr>
              <a:t>Saidina</a:t>
            </a:r>
            <a:r>
              <a:rPr lang="en-US" sz="3600" b="1" dirty="0">
                <a:solidFill>
                  <a:schemeClr val="bg1"/>
                </a:solidFill>
                <a:effectLst>
                  <a:outerShdw blurRad="38100" dist="38100" dir="2700000" algn="tl">
                    <a:srgbClr val="000000">
                      <a:alpha val="43137"/>
                    </a:srgbClr>
                  </a:outerShdw>
                </a:effectLst>
              </a:rPr>
              <a:t> Ali </a:t>
            </a:r>
            <a:r>
              <a:rPr lang="en-US" sz="3600" b="1" dirty="0" err="1">
                <a:solidFill>
                  <a:schemeClr val="bg1"/>
                </a:solidFill>
                <a:effectLst>
                  <a:outerShdw blurRad="38100" dist="38100" dir="2700000" algn="tl">
                    <a:srgbClr val="000000">
                      <a:alpha val="43137"/>
                    </a:srgbClr>
                  </a:outerShdw>
                </a:effectLst>
              </a:rPr>
              <a:t>Ibn</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Abi</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Talib</a:t>
            </a:r>
            <a:r>
              <a:rPr lang="en-US" sz="3600" b="1" dirty="0">
                <a:solidFill>
                  <a:schemeClr val="bg1"/>
                </a:solidFill>
                <a:effectLst>
                  <a:outerShdw blurRad="38100" dist="38100" dir="2700000" algn="tl">
                    <a:srgbClr val="000000">
                      <a:alpha val="43137"/>
                    </a:srgbClr>
                  </a:outerShdw>
                </a:effectLst>
              </a:rPr>
              <a:t> </a:t>
            </a:r>
          </a:p>
        </p:txBody>
      </p:sp>
      <p:sp>
        <p:nvSpPr>
          <p:cNvPr id="45" name="Rectangle 44"/>
          <p:cNvSpPr/>
          <p:nvPr/>
        </p:nvSpPr>
        <p:spPr>
          <a:xfrm>
            <a:off x="228600" y="4572000"/>
            <a:ext cx="4343400" cy="1219200"/>
          </a:xfrm>
          <a:prstGeom prst="rect">
            <a:avLst/>
          </a:prstGeom>
          <a:solidFill>
            <a:srgbClr val="C00000"/>
          </a:solidFill>
          <a:ln w="5715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chemeClr val="bg1"/>
                </a:solidFill>
                <a:effectLst>
                  <a:outerShdw blurRad="38100" dist="38100" dir="2700000" algn="tl">
                    <a:srgbClr val="000000">
                      <a:alpha val="43137"/>
                    </a:srgbClr>
                  </a:outerShdw>
                </a:effectLst>
              </a:rPr>
              <a:t>Az</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Zubair</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Ibn</a:t>
            </a:r>
            <a:r>
              <a:rPr lang="en-US" sz="3600" b="1" dirty="0">
                <a:solidFill>
                  <a:schemeClr val="bg1"/>
                </a:solidFill>
                <a:effectLst>
                  <a:outerShdw blurRad="38100" dist="38100" dir="2700000" algn="tl">
                    <a:srgbClr val="000000">
                      <a:alpha val="43137"/>
                    </a:srgbClr>
                  </a:outerShdw>
                </a:effectLst>
              </a:rPr>
              <a:t> </a:t>
            </a:r>
          </a:p>
          <a:p>
            <a:pPr algn="ctr">
              <a:defRPr/>
            </a:pPr>
            <a:r>
              <a:rPr lang="en-US" sz="3600" b="1" dirty="0">
                <a:solidFill>
                  <a:schemeClr val="bg1"/>
                </a:solidFill>
                <a:effectLst>
                  <a:outerShdw blurRad="38100" dist="38100" dir="2700000" algn="tl">
                    <a:srgbClr val="000000">
                      <a:alpha val="43137"/>
                    </a:srgbClr>
                  </a:outerShdw>
                </a:effectLst>
              </a:rPr>
              <a:t>Al </a:t>
            </a:r>
            <a:r>
              <a:rPr lang="en-US" sz="3600" b="1" dirty="0" err="1">
                <a:solidFill>
                  <a:schemeClr val="bg1"/>
                </a:solidFill>
                <a:effectLst>
                  <a:outerShdw blurRad="38100" dist="38100" dir="2700000" algn="tl">
                    <a:srgbClr val="000000">
                      <a:alpha val="43137"/>
                    </a:srgbClr>
                  </a:outerShdw>
                </a:effectLst>
              </a:rPr>
              <a:t>Awwam</a:t>
            </a:r>
            <a:endParaRPr lang="en-US" sz="3600" b="1" dirty="0">
              <a:solidFill>
                <a:schemeClr val="bg1"/>
              </a:solidFill>
              <a:effectLst>
                <a:outerShdw blurRad="38100" dist="38100" dir="2700000" algn="tl">
                  <a:srgbClr val="000000">
                    <a:alpha val="43137"/>
                  </a:srgbClr>
                </a:outerShdw>
              </a:effectLst>
            </a:endParaRPr>
          </a:p>
        </p:txBody>
      </p:sp>
      <p:sp>
        <p:nvSpPr>
          <p:cNvPr id="46" name="Rectangle 45"/>
          <p:cNvSpPr/>
          <p:nvPr/>
        </p:nvSpPr>
        <p:spPr>
          <a:xfrm>
            <a:off x="4876800" y="4572000"/>
            <a:ext cx="3962400" cy="1219200"/>
          </a:xfrm>
          <a:prstGeom prst="rect">
            <a:avLst/>
          </a:prstGeom>
          <a:solidFill>
            <a:srgbClr val="0000FF"/>
          </a:solid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effectLst>
                  <a:outerShdw blurRad="38100" dist="38100" dir="2700000" algn="tl">
                    <a:srgbClr val="000000">
                      <a:alpha val="43137"/>
                    </a:srgbClr>
                  </a:outerShdw>
                </a:effectLst>
              </a:rPr>
              <a:t>Dan </a:t>
            </a:r>
            <a:r>
              <a:rPr lang="en-US" sz="3600" b="1" dirty="0" err="1">
                <a:solidFill>
                  <a:schemeClr val="bg1"/>
                </a:solidFill>
                <a:effectLst>
                  <a:outerShdw blurRad="38100" dist="38100" dir="2700000" algn="tl">
                    <a:srgbClr val="000000">
                      <a:alpha val="43137"/>
                    </a:srgbClr>
                  </a:outerShdw>
                </a:effectLst>
              </a:rPr>
              <a:t>ramai</a:t>
            </a:r>
            <a:r>
              <a:rPr lang="en-US" sz="3600" b="1" dirty="0">
                <a:solidFill>
                  <a:schemeClr val="bg1"/>
                </a:solidFill>
                <a:effectLst>
                  <a:outerShdw blurRad="38100" dist="38100" dir="2700000" algn="tl">
                    <a:srgbClr val="000000">
                      <a:alpha val="43137"/>
                    </a:srgbClr>
                  </a:outerShdw>
                </a:effectLst>
              </a:rPr>
              <a:t> </a:t>
            </a:r>
            <a:r>
              <a:rPr lang="en-US" sz="3600" b="1" dirty="0" err="1">
                <a:solidFill>
                  <a:schemeClr val="bg1"/>
                </a:solidFill>
                <a:effectLst>
                  <a:outerShdw blurRad="38100" dist="38100" dir="2700000" algn="tl">
                    <a:srgbClr val="000000">
                      <a:alpha val="43137"/>
                    </a:srgbClr>
                  </a:outerShdw>
                </a:effectLst>
              </a:rPr>
              <a:t>lagi</a:t>
            </a:r>
            <a:r>
              <a:rPr lang="en-US" sz="3600" b="1" dirty="0">
                <a:solidFill>
                  <a:schemeClr val="bg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chemeClr val="accent5">
                    <a:lumMod val="40000"/>
                    <a:lumOff val="60000"/>
                  </a:schemeClr>
                </a:gs>
                <a:gs pos="100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chemeClr val="accent5">
                    <a:lumMod val="50000"/>
                  </a:schemeClr>
                </a:gs>
                <a:gs pos="37000">
                  <a:schemeClr val="accent5">
                    <a:lumMod val="75000"/>
                  </a:schemeClr>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1275"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accent5">
                      <a:lumMod val="50000"/>
                    </a:schemeClr>
                  </a:gs>
                  <a:gs pos="24000">
                    <a:schemeClr val="accent5">
                      <a:lumMod val="75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accent5">
                      <a:lumMod val="50000"/>
                    </a:schemeClr>
                  </a:gs>
                  <a:gs pos="24000">
                    <a:schemeClr val="accent2">
                      <a:lumMod val="60000"/>
                      <a:lumOff val="40000"/>
                    </a:schemeClr>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chemeClr val="accent5">
                <a:lumMod val="75000"/>
                <a:alpha val="5568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accent5">
                    <a:lumMod val="40000"/>
                    <a:lumOff val="60000"/>
                  </a:schemeClr>
                </a:gs>
                <a:gs pos="100000">
                  <a:schemeClr val="accent5">
                    <a:lumMod val="75000"/>
                  </a:schemeClr>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228600" y="152400"/>
            <a:ext cx="8534400" cy="1077218"/>
          </a:xfrm>
          <a:prstGeom prst="rect">
            <a:avLst/>
          </a:prstGeom>
          <a:noFill/>
        </p:spPr>
        <p:txBody>
          <a:bodyPr>
            <a:spAutoFit/>
          </a:bodyPr>
          <a:lstStyle/>
          <a:p>
            <a:pPr algn="ctr">
              <a:defRPr/>
            </a:pPr>
            <a:r>
              <a:rPr lang="en-US" sz="3200" dirty="0" err="1">
                <a:ln>
                  <a:solidFill>
                    <a:schemeClr val="bg1"/>
                  </a:solidFill>
                </a:ln>
                <a:effectLst>
                  <a:outerShdw blurRad="38100" dist="38100" dir="2700000" algn="tl">
                    <a:srgbClr val="000000">
                      <a:alpha val="43137"/>
                    </a:srgbClr>
                  </a:outerShdw>
                </a:effectLst>
                <a:latin typeface="Arial Black" pitchFamily="34" charset="0"/>
              </a:rPr>
              <a:t>Asas</a:t>
            </a:r>
            <a:r>
              <a:rPr lang="en-US" sz="3200" dirty="0">
                <a:ln>
                  <a:solidFill>
                    <a:schemeClr val="bg1"/>
                  </a:solidFill>
                </a:ln>
                <a:effectLst>
                  <a:outerShdw blurRad="38100" dist="38100" dir="2700000" algn="tl">
                    <a:srgbClr val="000000">
                      <a:alpha val="43137"/>
                    </a:srgbClr>
                  </a:outerShdw>
                </a:effectLst>
                <a:latin typeface="Arial Black" pitchFamily="34" charset="0"/>
              </a:rPr>
              <a:t> </a:t>
            </a:r>
            <a:r>
              <a:rPr lang="en-US" sz="3200" dirty="0" err="1">
                <a:ln>
                  <a:solidFill>
                    <a:schemeClr val="bg1"/>
                  </a:solidFill>
                </a:ln>
                <a:effectLst>
                  <a:outerShdw blurRad="38100" dist="38100" dir="2700000" algn="tl">
                    <a:srgbClr val="000000">
                      <a:alpha val="43137"/>
                    </a:srgbClr>
                  </a:outerShdw>
                </a:effectLst>
                <a:latin typeface="Arial Black" pitchFamily="34" charset="0"/>
              </a:rPr>
              <a:t>dan</a:t>
            </a:r>
            <a:r>
              <a:rPr lang="en-US" sz="3200" dirty="0">
                <a:ln>
                  <a:solidFill>
                    <a:schemeClr val="bg1"/>
                  </a:solidFill>
                </a:ln>
                <a:effectLst>
                  <a:outerShdw blurRad="38100" dist="38100" dir="2700000" algn="tl">
                    <a:srgbClr val="000000">
                      <a:alpha val="43137"/>
                    </a:srgbClr>
                  </a:outerShdw>
                </a:effectLst>
                <a:latin typeface="Arial Black" pitchFamily="34" charset="0"/>
              </a:rPr>
              <a:t> </a:t>
            </a:r>
            <a:r>
              <a:rPr lang="en-US" sz="3200" dirty="0" err="1">
                <a:ln>
                  <a:solidFill>
                    <a:schemeClr val="bg1"/>
                  </a:solidFill>
                </a:ln>
                <a:effectLst>
                  <a:outerShdw blurRad="38100" dist="38100" dir="2700000" algn="tl">
                    <a:srgbClr val="000000">
                      <a:alpha val="43137"/>
                    </a:srgbClr>
                  </a:outerShdw>
                </a:effectLst>
                <a:latin typeface="Arial Black" pitchFamily="34" charset="0"/>
              </a:rPr>
              <a:t>Kesan</a:t>
            </a:r>
            <a:r>
              <a:rPr lang="en-US" sz="3200" dirty="0">
                <a:ln>
                  <a:solidFill>
                    <a:schemeClr val="bg1"/>
                  </a:solidFill>
                </a:ln>
                <a:effectLst>
                  <a:outerShdw blurRad="38100" dist="38100" dir="2700000" algn="tl">
                    <a:srgbClr val="000000">
                      <a:alpha val="43137"/>
                    </a:srgbClr>
                  </a:outerShdw>
                </a:effectLst>
                <a:latin typeface="Arial Black" pitchFamily="34" charset="0"/>
              </a:rPr>
              <a:t> </a:t>
            </a:r>
            <a:r>
              <a:rPr lang="en-US" sz="3200" dirty="0" err="1">
                <a:ln>
                  <a:solidFill>
                    <a:schemeClr val="bg1"/>
                  </a:solidFill>
                </a:ln>
                <a:effectLst>
                  <a:outerShdw blurRad="38100" dist="38100" dir="2700000" algn="tl">
                    <a:srgbClr val="000000">
                      <a:alpha val="43137"/>
                    </a:srgbClr>
                  </a:outerShdw>
                </a:effectLst>
                <a:latin typeface="Arial Black" pitchFamily="34" charset="0"/>
              </a:rPr>
              <a:t>Kejayaan</a:t>
            </a:r>
            <a:r>
              <a:rPr lang="en-US" sz="3200" dirty="0">
                <a:ln>
                  <a:solidFill>
                    <a:schemeClr val="bg1"/>
                  </a:solidFill>
                </a:ln>
                <a:effectLst>
                  <a:outerShdw blurRad="38100" dist="38100" dir="2700000" algn="tl">
                    <a:srgbClr val="000000">
                      <a:alpha val="43137"/>
                    </a:srgbClr>
                  </a:outerShdw>
                </a:effectLst>
                <a:latin typeface="Arial Black" pitchFamily="34" charset="0"/>
              </a:rPr>
              <a:t> </a:t>
            </a:r>
          </a:p>
          <a:p>
            <a:pPr algn="ctr">
              <a:defRPr/>
            </a:pPr>
            <a:r>
              <a:rPr lang="en-US" sz="3200" dirty="0" err="1">
                <a:ln>
                  <a:solidFill>
                    <a:schemeClr val="bg1"/>
                  </a:solidFill>
                </a:ln>
                <a:effectLst>
                  <a:outerShdw blurRad="38100" dist="38100" dir="2700000" algn="tl">
                    <a:srgbClr val="000000">
                      <a:alpha val="43137"/>
                    </a:srgbClr>
                  </a:outerShdw>
                </a:effectLst>
                <a:latin typeface="Arial Black" pitchFamily="34" charset="0"/>
              </a:rPr>
              <a:t>Misi</a:t>
            </a:r>
            <a:r>
              <a:rPr lang="en-US" sz="3200" dirty="0">
                <a:ln>
                  <a:solidFill>
                    <a:schemeClr val="bg1"/>
                  </a:solidFill>
                </a:ln>
                <a:effectLst>
                  <a:outerShdw blurRad="38100" dist="38100" dir="2700000" algn="tl">
                    <a:srgbClr val="000000">
                      <a:alpha val="43137"/>
                    </a:srgbClr>
                  </a:outerShdw>
                </a:effectLst>
                <a:latin typeface="Arial Black" pitchFamily="34" charset="0"/>
              </a:rPr>
              <a:t> </a:t>
            </a:r>
            <a:r>
              <a:rPr lang="en-US" sz="3200" dirty="0" err="1">
                <a:ln>
                  <a:solidFill>
                    <a:schemeClr val="bg1"/>
                  </a:solidFill>
                </a:ln>
                <a:effectLst>
                  <a:outerShdw blurRad="38100" dist="38100" dir="2700000" algn="tl">
                    <a:srgbClr val="000000">
                      <a:alpha val="43137"/>
                    </a:srgbClr>
                  </a:outerShdw>
                </a:effectLst>
                <a:latin typeface="Arial Black" pitchFamily="34" charset="0"/>
              </a:rPr>
              <a:t>Dakwah</a:t>
            </a:r>
            <a:r>
              <a:rPr lang="en-US" sz="3200" dirty="0">
                <a:ln>
                  <a:solidFill>
                    <a:schemeClr val="bg1"/>
                  </a:solidFill>
                </a:ln>
                <a:effectLst>
                  <a:outerShdw blurRad="38100" dist="38100" dir="2700000" algn="tl">
                    <a:srgbClr val="000000">
                      <a:alpha val="43137"/>
                    </a:srgbClr>
                  </a:outerShdw>
                </a:effectLst>
                <a:latin typeface="Arial Black" pitchFamily="34" charset="0"/>
              </a:rPr>
              <a:t> </a:t>
            </a:r>
            <a:r>
              <a:rPr lang="en-US" sz="3200" dirty="0" err="1">
                <a:ln>
                  <a:solidFill>
                    <a:schemeClr val="bg1"/>
                  </a:solidFill>
                </a:ln>
                <a:effectLst>
                  <a:outerShdw blurRad="38100" dist="38100" dir="2700000" algn="tl">
                    <a:srgbClr val="000000">
                      <a:alpha val="43137"/>
                    </a:srgbClr>
                  </a:outerShdw>
                </a:effectLst>
                <a:latin typeface="Arial Black" pitchFamily="34" charset="0"/>
              </a:rPr>
              <a:t>Rasulullah</a:t>
            </a:r>
            <a:r>
              <a:rPr lang="en-US" sz="3200" dirty="0">
                <a:ln>
                  <a:solidFill>
                    <a:schemeClr val="bg1"/>
                  </a:solidFill>
                </a:ln>
                <a:effectLst>
                  <a:outerShdw blurRad="38100" dist="38100" dir="2700000" algn="tl">
                    <a:srgbClr val="000000">
                      <a:alpha val="43137"/>
                    </a:srgbClr>
                  </a:outerShdw>
                </a:effectLst>
                <a:latin typeface="Arial Black" pitchFamily="34" charset="0"/>
              </a:rPr>
              <a:t> S.A.W </a:t>
            </a:r>
            <a:r>
              <a:rPr lang="en-US" sz="3200" dirty="0" err="1">
                <a:ln>
                  <a:solidFill>
                    <a:schemeClr val="bg1"/>
                  </a:solidFill>
                </a:ln>
                <a:effectLst>
                  <a:outerShdw blurRad="38100" dist="38100" dir="2700000" algn="tl">
                    <a:srgbClr val="000000">
                      <a:alpha val="43137"/>
                    </a:srgbClr>
                  </a:outerShdw>
                </a:effectLst>
                <a:latin typeface="Arial Black" pitchFamily="34" charset="0"/>
              </a:rPr>
              <a:t>iaitu</a:t>
            </a:r>
            <a:r>
              <a:rPr lang="en-US" sz="3200" dirty="0">
                <a:ln>
                  <a:solidFill>
                    <a:schemeClr val="bg1"/>
                  </a:solidFill>
                </a:ln>
                <a:effectLst>
                  <a:outerShdw blurRad="38100" dist="38100" dir="2700000" algn="tl">
                    <a:srgbClr val="000000">
                      <a:alpha val="43137"/>
                    </a:srgbClr>
                  </a:outerShdw>
                </a:effectLst>
                <a:latin typeface="Arial Black" pitchFamily="34" charset="0"/>
              </a:rPr>
              <a:t>:-</a:t>
            </a:r>
          </a:p>
        </p:txBody>
      </p:sp>
      <p:sp>
        <p:nvSpPr>
          <p:cNvPr id="37" name="Pentagon 36"/>
          <p:cNvSpPr/>
          <p:nvPr/>
        </p:nvSpPr>
        <p:spPr>
          <a:xfrm flipH="1">
            <a:off x="0" y="1752600"/>
            <a:ext cx="8915400" cy="838200"/>
          </a:xfrm>
          <a:prstGeom prst="homePlate">
            <a:avLst>
              <a:gd name="adj" fmla="val 2381"/>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Ketaatan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Bantuan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dan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Sokongan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Sahabat</a:t>
            </a:r>
            <a:endParaRPr lang="en-US" sz="3200" b="1" dirty="0">
              <a:ln>
                <a:solidFill>
                  <a:schemeClr val="tx1"/>
                </a:solidFill>
              </a:ln>
              <a:effectLst>
                <a:outerShdw blurRad="38100" dist="38100" dir="2700000" algn="tl">
                  <a:srgbClr val="000000">
                    <a:alpha val="43137"/>
                  </a:srgbClr>
                </a:outerShdw>
              </a:effectLst>
            </a:endParaRPr>
          </a:p>
        </p:txBody>
      </p:sp>
      <p:sp>
        <p:nvSpPr>
          <p:cNvPr id="39" name="Pentagon 38"/>
          <p:cNvSpPr/>
          <p:nvPr/>
        </p:nvSpPr>
        <p:spPr>
          <a:xfrm flipH="1">
            <a:off x="457200" y="2971800"/>
            <a:ext cx="8153400" cy="1219200"/>
          </a:xfrm>
          <a:prstGeom prst="homePlate">
            <a:avLst>
              <a:gd name="adj" fmla="val 1"/>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Membawa</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kepada</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perkembangan</a:t>
            </a:r>
            <a:r>
              <a:rPr lang="en-US" sz="3200" b="1" dirty="0">
                <a:ln>
                  <a:solidFill>
                    <a:schemeClr val="tx1"/>
                  </a:solidFill>
                </a:ln>
                <a:effectLst>
                  <a:outerShdw blurRad="38100" dist="38100" dir="2700000" algn="tl">
                    <a:srgbClr val="000000">
                      <a:alpha val="43137"/>
                    </a:srgbClr>
                  </a:outerShdw>
                </a:effectLst>
              </a:rPr>
              <a:t> Islam </a:t>
            </a:r>
            <a:r>
              <a:rPr lang="en-US" sz="3200" b="1" dirty="0" err="1">
                <a:ln>
                  <a:solidFill>
                    <a:schemeClr val="tx1"/>
                  </a:solidFill>
                </a:ln>
                <a:effectLst>
                  <a:outerShdw blurRad="38100" dist="38100" dir="2700000" algn="tl">
                    <a:srgbClr val="000000">
                      <a:alpha val="43137"/>
                    </a:srgbClr>
                  </a:outerShdw>
                </a:effectLst>
              </a:rPr>
              <a:t>dan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ketamadunan</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hingga</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pelusuk</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dunia</a:t>
            </a:r>
            <a:endParaRPr lang="en-US" sz="3200" b="1" dirty="0">
              <a:ln>
                <a:solidFill>
                  <a:schemeClr val="tx1"/>
                </a:solidFill>
              </a:ln>
              <a:effectLst>
                <a:outerShdw blurRad="38100" dist="38100" dir="2700000" algn="tl">
                  <a:srgbClr val="000000">
                    <a:alpha val="43137"/>
                  </a:srgbClr>
                </a:outerShdw>
              </a:effectLst>
            </a:endParaRPr>
          </a:p>
        </p:txBody>
      </p:sp>
      <p:sp>
        <p:nvSpPr>
          <p:cNvPr id="75" name="Pentagon 74"/>
          <p:cNvSpPr/>
          <p:nvPr/>
        </p:nvSpPr>
        <p:spPr>
          <a:xfrm flipH="1">
            <a:off x="457200" y="4419600"/>
            <a:ext cx="8153400" cy="1600200"/>
          </a:xfrm>
          <a:prstGeom prst="homePlate">
            <a:avLst>
              <a:gd name="adj" fmla="val 0"/>
            </a:avLst>
          </a:prstGeom>
          <a:solidFill>
            <a:srgbClr val="0000FF"/>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ln>
                  <a:solidFill>
                    <a:schemeClr val="tx1"/>
                  </a:solidFill>
                </a:ln>
                <a:effectLst>
                  <a:outerShdw blurRad="38100" dist="38100" dir="2700000" algn="tl">
                    <a:srgbClr val="000000">
                      <a:alpha val="43137"/>
                    </a:srgbClr>
                  </a:outerShdw>
                </a:effectLst>
              </a:rPr>
              <a:t>Hasil</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persefahaman</a:t>
            </a:r>
            <a:r>
              <a:rPr lang="en-US" sz="3200" b="1" dirty="0">
                <a:ln>
                  <a:solidFill>
                    <a:schemeClr val="tx1"/>
                  </a:solidFill>
                </a:ln>
                <a:effectLst>
                  <a:outerShdw blurRad="38100" dist="38100" dir="2700000" algn="tl">
                    <a:srgbClr val="000000">
                      <a:alpha val="43137"/>
                    </a:srgbClr>
                  </a:outerShdw>
                </a:effectLst>
              </a:rPr>
              <a:t> &amp; </a:t>
            </a:r>
            <a:r>
              <a:rPr lang="en-US" sz="3200" b="1" dirty="0" err="1">
                <a:ln>
                  <a:solidFill>
                    <a:schemeClr val="tx1"/>
                  </a:solidFill>
                </a:ln>
                <a:effectLst>
                  <a:outerShdw blurRad="38100" dist="38100" dir="2700000" algn="tl">
                    <a:srgbClr val="000000">
                      <a:alpha val="43137"/>
                    </a:srgbClr>
                  </a:outerShdw>
                </a:effectLst>
              </a:rPr>
              <a:t>bersatu</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padu</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ummat</a:t>
            </a:r>
            <a:r>
              <a:rPr lang="en-US" sz="3200" b="1" dirty="0">
                <a:ln>
                  <a:solidFill>
                    <a:schemeClr val="tx1"/>
                  </a:solidFill>
                </a:ln>
                <a:effectLst>
                  <a:outerShdw blurRad="38100" dist="38100" dir="2700000" algn="tl">
                    <a:srgbClr val="000000">
                      <a:alpha val="43137"/>
                    </a:srgbClr>
                  </a:outerShdw>
                </a:effectLst>
              </a:rPr>
              <a:t>, agama Islam </a:t>
            </a:r>
            <a:r>
              <a:rPr lang="en-US" sz="3200" b="1" dirty="0" err="1">
                <a:ln>
                  <a:solidFill>
                    <a:schemeClr val="tx1"/>
                  </a:solidFill>
                </a:ln>
                <a:effectLst>
                  <a:outerShdw blurRad="38100" dist="38100" dir="2700000" algn="tl">
                    <a:srgbClr val="000000">
                      <a:alpha val="43137"/>
                    </a:srgbClr>
                  </a:outerShdw>
                </a:effectLst>
              </a:rPr>
              <a:t>dicemburi</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oleh</a:t>
            </a:r>
            <a:r>
              <a:rPr lang="en-US" sz="3200" b="1" dirty="0">
                <a:ln>
                  <a:solidFill>
                    <a:schemeClr val="tx1"/>
                  </a:solidFill>
                </a:ln>
                <a:effectLst>
                  <a:outerShdw blurRad="38100" dist="38100" dir="2700000" algn="tl">
                    <a:srgbClr val="000000">
                      <a:alpha val="43137"/>
                    </a:srgbClr>
                  </a:outerShdw>
                </a:effectLst>
              </a:rPr>
              <a:t> </a:t>
            </a:r>
            <a:r>
              <a:rPr lang="en-US" sz="3200" b="1" dirty="0" err="1">
                <a:ln>
                  <a:solidFill>
                    <a:schemeClr val="tx1"/>
                  </a:solidFill>
                </a:ln>
                <a:effectLst>
                  <a:outerShdw blurRad="38100" dist="38100" dir="2700000" algn="tl">
                    <a:srgbClr val="000000">
                      <a:alpha val="43137"/>
                    </a:srgbClr>
                  </a:outerShdw>
                </a:effectLst>
              </a:rPr>
              <a:t>musuhnya</a:t>
            </a:r>
            <a:endParaRPr lang="en-US" sz="3200" b="1" dirty="0">
              <a:ln>
                <a:solidFill>
                  <a:schemeClr val="tx1"/>
                </a:solidFill>
              </a:ln>
              <a:effectLst>
                <a:outerShdw blurRad="38100" dist="38100" dir="2700000" algn="tl">
                  <a:srgbClr val="000000">
                    <a:alpha val="43137"/>
                  </a:srgbClr>
                </a:outerShdw>
              </a:effectLst>
            </a:endParaRPr>
          </a:p>
        </p:txBody>
      </p:sp>
      <p:sp>
        <p:nvSpPr>
          <p:cNvPr id="36" name="Down Arrow 35"/>
          <p:cNvSpPr/>
          <p:nvPr/>
        </p:nvSpPr>
        <p:spPr>
          <a:xfrm>
            <a:off x="3886200" y="2514600"/>
            <a:ext cx="8382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5"/>
          <p:cNvGrpSpPr>
            <a:grpSpLocks/>
          </p:cNvGrpSpPr>
          <p:nvPr/>
        </p:nvGrpSpPr>
        <p:grpSpPr bwMode="auto">
          <a:xfrm>
            <a:off x="0" y="0"/>
            <a:ext cx="9144000" cy="6858000"/>
            <a:chOff x="0" y="0"/>
            <a:chExt cx="9144000" cy="6858000"/>
          </a:xfrm>
        </p:grpSpPr>
        <p:sp>
          <p:nvSpPr>
            <p:cNvPr id="192" name="Rectangle 191"/>
            <p:cNvSpPr/>
            <p:nvPr/>
          </p:nvSpPr>
          <p:spPr>
            <a:xfrm>
              <a:off x="0" y="1981200"/>
              <a:ext cx="9144000" cy="40386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5" name="Rectangle 184"/>
            <p:cNvSpPr/>
            <p:nvPr/>
          </p:nvSpPr>
          <p:spPr>
            <a:xfrm>
              <a:off x="1676400" y="0"/>
              <a:ext cx="7467600" cy="1371600"/>
            </a:xfrm>
            <a:prstGeom prst="rect">
              <a:avLst/>
            </a:prstGeom>
            <a:gradFill flip="none" rotWithShape="1">
              <a:gsLst>
                <a:gs pos="50000">
                  <a:schemeClr val="bg1"/>
                </a:gs>
                <a:gs pos="50000">
                  <a:srgbClr val="0099FF"/>
                </a:gs>
                <a:gs pos="100000">
                  <a:srgbClr val="0066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9" name="Rectangle 188"/>
            <p:cNvSpPr/>
            <p:nvPr/>
          </p:nvSpPr>
          <p:spPr>
            <a:xfrm>
              <a:off x="0" y="0"/>
              <a:ext cx="2209800" cy="1371600"/>
            </a:xfrm>
            <a:prstGeom prst="rect">
              <a:avLst/>
            </a:prstGeom>
            <a:gradFill flip="none" rotWithShape="1">
              <a:gsLst>
                <a:gs pos="24000">
                  <a:srgbClr val="0070C0"/>
                </a:gs>
                <a:gs pos="37000">
                  <a:srgbClr val="00B0F0"/>
                </a:gs>
                <a:gs pos="6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nvGrpSpPr>
            <p:cNvPr id="12298" name="Group 190"/>
            <p:cNvGrpSpPr>
              <a:grpSpLocks/>
            </p:cNvGrpSpPr>
            <p:nvPr/>
          </p:nvGrpSpPr>
          <p:grpSpPr bwMode="auto">
            <a:xfrm>
              <a:off x="0" y="0"/>
              <a:ext cx="2133600" cy="6858000"/>
              <a:chOff x="152400" y="0"/>
              <a:chExt cx="1066800" cy="6858000"/>
            </a:xfrm>
          </p:grpSpPr>
          <p:sp>
            <p:nvSpPr>
              <p:cNvPr id="186" name="Moon 185"/>
              <p:cNvSpPr/>
              <p:nvPr/>
            </p:nvSpPr>
            <p:spPr>
              <a:xfrm>
                <a:off x="228600" y="0"/>
                <a:ext cx="990600" cy="6858000"/>
              </a:xfrm>
              <a:prstGeom prst="moon">
                <a:avLst>
                  <a:gd name="adj" fmla="val 27383"/>
                </a:avLst>
              </a:prstGeom>
              <a:gradFill flip="none" rotWithShape="1">
                <a:gsLst>
                  <a:gs pos="50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88" name="Moon 187"/>
              <p:cNvSpPr/>
              <p:nvPr/>
            </p:nvSpPr>
            <p:spPr>
              <a:xfrm>
                <a:off x="152400" y="0"/>
                <a:ext cx="990600" cy="6858000"/>
              </a:xfrm>
              <a:prstGeom prst="moon">
                <a:avLst>
                  <a:gd name="adj" fmla="val 16394"/>
                </a:avLst>
              </a:prstGeom>
              <a:gradFill flip="none" rotWithShape="1">
                <a:gsLst>
                  <a:gs pos="24000">
                    <a:schemeClr val="tx2"/>
                  </a:gs>
                  <a:gs pos="24000">
                    <a:srgbClr val="00B0F0"/>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grpSp>
        <p:sp>
          <p:nvSpPr>
            <p:cNvPr id="190" name="Rectangle 189"/>
            <p:cNvSpPr/>
            <p:nvPr/>
          </p:nvSpPr>
          <p:spPr>
            <a:xfrm>
              <a:off x="0" y="1371600"/>
              <a:ext cx="9144000" cy="609600"/>
            </a:xfrm>
            <a:prstGeom prst="rect">
              <a:avLst/>
            </a:prstGeom>
            <a:solidFill>
              <a:srgbClr val="34C8F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3" name="Rectangle 192"/>
            <p:cNvSpPr/>
            <p:nvPr/>
          </p:nvSpPr>
          <p:spPr>
            <a:xfrm>
              <a:off x="0" y="1600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4" name="Rectangle 193"/>
            <p:cNvSpPr/>
            <p:nvPr/>
          </p:nvSpPr>
          <p:spPr>
            <a:xfrm>
              <a:off x="0" y="2514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5" name="Rectangle 194"/>
            <p:cNvSpPr/>
            <p:nvPr/>
          </p:nvSpPr>
          <p:spPr>
            <a:xfrm>
              <a:off x="0" y="28194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96" name="Rectangle 195"/>
            <p:cNvSpPr/>
            <p:nvPr/>
          </p:nvSpPr>
          <p:spPr>
            <a:xfrm>
              <a:off x="0" y="31242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16" name="Rectangle 15"/>
            <p:cNvSpPr/>
            <p:nvPr/>
          </p:nvSpPr>
          <p:spPr>
            <a:xfrm>
              <a:off x="0" y="6477000"/>
              <a:ext cx="9144000" cy="381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6553200"/>
              <a:ext cx="9144000" cy="4603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0" y="6629400"/>
              <a:ext cx="9144000" cy="762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0" y="34290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2" name="Rectangle 21"/>
            <p:cNvSpPr/>
            <p:nvPr/>
          </p:nvSpPr>
          <p:spPr>
            <a:xfrm>
              <a:off x="0" y="37338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3" name="Rectangle 22"/>
            <p:cNvSpPr/>
            <p:nvPr/>
          </p:nvSpPr>
          <p:spPr>
            <a:xfrm>
              <a:off x="0" y="4038600"/>
              <a:ext cx="9144000" cy="2286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4560" fontAlgn="auto">
                <a:spcBef>
                  <a:spcPts val="0"/>
                </a:spcBef>
                <a:spcAft>
                  <a:spcPts val="0"/>
                </a:spcAft>
                <a:defRPr/>
              </a:pPr>
              <a:endParaRPr lang="en-US"/>
            </a:p>
          </p:txBody>
        </p:sp>
        <p:sp>
          <p:nvSpPr>
            <p:cNvPr id="26" name="Flowchart: Connector 25"/>
            <p:cNvSpPr/>
            <p:nvPr/>
          </p:nvSpPr>
          <p:spPr>
            <a:xfrm>
              <a:off x="83058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7772400" y="4343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7924800" y="4800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7543800" y="5029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7315200" y="45720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1" name="Flowchart: Connector 30"/>
            <p:cNvSpPr/>
            <p:nvPr/>
          </p:nvSpPr>
          <p:spPr>
            <a:xfrm>
              <a:off x="8001000" y="57912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2" name="Flowchart: Connector 31"/>
            <p:cNvSpPr/>
            <p:nvPr/>
          </p:nvSpPr>
          <p:spPr>
            <a:xfrm>
              <a:off x="8382000" y="51054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3" name="Flowchart: Connector 32"/>
            <p:cNvSpPr/>
            <p:nvPr/>
          </p:nvSpPr>
          <p:spPr>
            <a:xfrm>
              <a:off x="7924800" y="52578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8382000" y="5562600"/>
              <a:ext cx="304800" cy="304800"/>
            </a:xfrm>
            <a:prstGeom prst="flowChartConnector">
              <a:avLst/>
            </a:prstGeom>
            <a:gradFill>
              <a:gsLst>
                <a:gs pos="0">
                  <a:schemeClr val="tx2">
                    <a:lumMod val="20000"/>
                    <a:lumOff val="80000"/>
                    <a:alpha val="34000"/>
                  </a:schemeClr>
                </a:gs>
                <a:gs pos="100000">
                  <a:srgbClr val="00B0F0"/>
                </a:gs>
              </a:gsLst>
            </a:gra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endParaRPr lang="en-US"/>
            </a:p>
          </p:txBody>
        </p:sp>
      </p:grpSp>
      <p:sp>
        <p:nvSpPr>
          <p:cNvPr id="37" name="TextBox 36"/>
          <p:cNvSpPr txBox="1"/>
          <p:nvPr/>
        </p:nvSpPr>
        <p:spPr>
          <a:xfrm>
            <a:off x="152400" y="152400"/>
            <a:ext cx="8610600" cy="1200329"/>
          </a:xfrm>
          <a:prstGeom prst="rect">
            <a:avLst/>
          </a:prstGeom>
          <a:noFill/>
        </p:spPr>
        <p:txBody>
          <a:bodyPr>
            <a:spAutoFit/>
          </a:bodyPr>
          <a:lstStyle/>
          <a:p>
            <a:pPr algn="ctr">
              <a:defRPr/>
            </a:pPr>
            <a:r>
              <a:rPr lang="en-US" sz="3600" dirty="0" err="1">
                <a:ln>
                  <a:solidFill>
                    <a:schemeClr val="bg1"/>
                  </a:solidFill>
                </a:ln>
                <a:solidFill>
                  <a:srgbClr val="002060"/>
                </a:solidFill>
                <a:latin typeface="Arial Black" pitchFamily="34" charset="0"/>
              </a:rPr>
              <a:t>Kejayaan</a:t>
            </a:r>
            <a:r>
              <a:rPr lang="en-US" sz="3600" dirty="0">
                <a:ln>
                  <a:solidFill>
                    <a:schemeClr val="bg1"/>
                  </a:solidFill>
                </a:ln>
                <a:solidFill>
                  <a:srgbClr val="002060"/>
                </a:solidFill>
                <a:latin typeface="Arial Black" pitchFamily="34" charset="0"/>
              </a:rPr>
              <a:t> Islam </a:t>
            </a:r>
            <a:r>
              <a:rPr lang="en-US" sz="3600" dirty="0" err="1">
                <a:ln>
                  <a:solidFill>
                    <a:schemeClr val="bg1"/>
                  </a:solidFill>
                </a:ln>
                <a:solidFill>
                  <a:srgbClr val="002060"/>
                </a:solidFill>
                <a:latin typeface="Arial Black" pitchFamily="34" charset="0"/>
              </a:rPr>
              <a:t>hingga</a:t>
            </a:r>
            <a:r>
              <a:rPr lang="en-US" sz="3600" dirty="0">
                <a:ln>
                  <a:solidFill>
                    <a:schemeClr val="bg1"/>
                  </a:solidFill>
                </a:ln>
                <a:solidFill>
                  <a:srgbClr val="002060"/>
                </a:solidFill>
                <a:latin typeface="Arial Black" pitchFamily="34" charset="0"/>
              </a:rPr>
              <a:t> </a:t>
            </a:r>
            <a:r>
              <a:rPr lang="en-US" sz="3600" dirty="0" err="1">
                <a:ln>
                  <a:solidFill>
                    <a:schemeClr val="bg1"/>
                  </a:solidFill>
                </a:ln>
                <a:solidFill>
                  <a:srgbClr val="002060"/>
                </a:solidFill>
                <a:latin typeface="Arial Black" pitchFamily="34" charset="0"/>
              </a:rPr>
              <a:t>kini</a:t>
            </a:r>
            <a:r>
              <a:rPr lang="en-US" sz="3600" dirty="0">
                <a:ln>
                  <a:solidFill>
                    <a:schemeClr val="bg1"/>
                  </a:solidFill>
                </a:ln>
                <a:solidFill>
                  <a:srgbClr val="002060"/>
                </a:solidFill>
                <a:latin typeface="Arial Black" pitchFamily="34" charset="0"/>
              </a:rPr>
              <a:t>, </a:t>
            </a:r>
            <a:r>
              <a:rPr lang="en-US" sz="3600" dirty="0" err="1">
                <a:ln>
                  <a:solidFill>
                    <a:schemeClr val="bg1"/>
                  </a:solidFill>
                </a:ln>
                <a:solidFill>
                  <a:srgbClr val="002060"/>
                </a:solidFill>
                <a:latin typeface="Arial Black" pitchFamily="34" charset="0"/>
              </a:rPr>
              <a:t>adalah</a:t>
            </a:r>
            <a:r>
              <a:rPr lang="en-US" sz="3600" dirty="0">
                <a:ln>
                  <a:solidFill>
                    <a:schemeClr val="bg1"/>
                  </a:solidFill>
                </a:ln>
                <a:solidFill>
                  <a:srgbClr val="002060"/>
                </a:solidFill>
                <a:latin typeface="Arial Black" pitchFamily="34" charset="0"/>
              </a:rPr>
              <a:t> …</a:t>
            </a:r>
          </a:p>
        </p:txBody>
      </p:sp>
      <p:sp>
        <p:nvSpPr>
          <p:cNvPr id="40" name="Rounded Rectangle 39"/>
          <p:cNvSpPr/>
          <p:nvPr/>
        </p:nvSpPr>
        <p:spPr>
          <a:xfrm>
            <a:off x="228600" y="1676400"/>
            <a:ext cx="8458200" cy="1143000"/>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3">
            <a:schemeClr val="lt1"/>
          </a:lnRef>
          <a:fillRef idx="1">
            <a:schemeClr val="dk1"/>
          </a:fillRef>
          <a:effectRef idx="1">
            <a:schemeClr val="dk1"/>
          </a:effectRef>
          <a:fontRef idx="minor">
            <a:schemeClr val="lt1"/>
          </a:fontRef>
        </p:style>
        <p:txBody>
          <a:bodyPr anchor="ctr"/>
          <a:lstStyle/>
          <a:p>
            <a:pPr algn="ctr">
              <a:defRPr/>
            </a:pPr>
            <a:r>
              <a:rPr lang="en-US" sz="3200" b="1" dirty="0" err="1">
                <a:ln>
                  <a:solidFill>
                    <a:schemeClr val="tx1"/>
                  </a:solidFill>
                </a:ln>
                <a:solidFill>
                  <a:schemeClr val="bg1"/>
                </a:solidFill>
              </a:rPr>
              <a:t>Sumbangan</a:t>
            </a:r>
            <a:r>
              <a:rPr lang="en-US" sz="3200" b="1" dirty="0">
                <a:ln>
                  <a:solidFill>
                    <a:schemeClr val="tx1"/>
                  </a:solidFill>
                </a:ln>
                <a:solidFill>
                  <a:schemeClr val="bg1"/>
                </a:solidFill>
              </a:rPr>
              <a:t> </a:t>
            </a:r>
            <a:r>
              <a:rPr lang="en-US" sz="3200" b="1" dirty="0" err="1">
                <a:ln>
                  <a:solidFill>
                    <a:schemeClr val="tx1"/>
                  </a:solidFill>
                </a:ln>
                <a:solidFill>
                  <a:schemeClr val="bg1"/>
                </a:solidFill>
              </a:rPr>
              <a:t>tenaga</a:t>
            </a:r>
            <a:r>
              <a:rPr lang="en-US" sz="3200" b="1" dirty="0">
                <a:ln>
                  <a:solidFill>
                    <a:schemeClr val="tx1"/>
                  </a:solidFill>
                </a:ln>
                <a:solidFill>
                  <a:schemeClr val="bg1"/>
                </a:solidFill>
              </a:rPr>
              <a:t> </a:t>
            </a:r>
            <a:r>
              <a:rPr lang="en-US" sz="3200" b="1" dirty="0" err="1">
                <a:ln>
                  <a:solidFill>
                    <a:schemeClr val="tx1"/>
                  </a:solidFill>
                </a:ln>
                <a:solidFill>
                  <a:schemeClr val="bg1"/>
                </a:solidFill>
              </a:rPr>
              <a:t>belia</a:t>
            </a:r>
            <a:r>
              <a:rPr lang="en-US" sz="3200" b="1" dirty="0">
                <a:ln>
                  <a:solidFill>
                    <a:schemeClr val="tx1"/>
                  </a:solidFill>
                </a:ln>
                <a:solidFill>
                  <a:schemeClr val="bg1"/>
                </a:solidFill>
              </a:rPr>
              <a:t> yang </a:t>
            </a:r>
            <a:r>
              <a:rPr lang="en-US" sz="3200" b="1" dirty="0" err="1">
                <a:ln>
                  <a:solidFill>
                    <a:schemeClr val="tx1"/>
                  </a:solidFill>
                </a:ln>
                <a:solidFill>
                  <a:schemeClr val="bg1"/>
                </a:solidFill>
              </a:rPr>
              <a:t>mempunyai</a:t>
            </a:r>
            <a:r>
              <a:rPr lang="en-US" sz="3200" b="1" dirty="0">
                <a:ln>
                  <a:solidFill>
                    <a:schemeClr val="tx1"/>
                  </a:solidFill>
                </a:ln>
                <a:solidFill>
                  <a:schemeClr val="bg1"/>
                </a:solidFill>
              </a:rPr>
              <a:t> </a:t>
            </a:r>
            <a:r>
              <a:rPr lang="en-US" sz="3200" b="1" dirty="0" err="1">
                <a:ln>
                  <a:solidFill>
                    <a:schemeClr val="tx1"/>
                  </a:solidFill>
                </a:ln>
                <a:solidFill>
                  <a:schemeClr val="bg1"/>
                </a:solidFill>
              </a:rPr>
              <a:t>semangat</a:t>
            </a:r>
            <a:r>
              <a:rPr lang="en-US" sz="3200" b="1" dirty="0">
                <a:ln>
                  <a:solidFill>
                    <a:schemeClr val="tx1"/>
                  </a:solidFill>
                </a:ln>
                <a:solidFill>
                  <a:schemeClr val="bg1"/>
                </a:solidFill>
              </a:rPr>
              <a:t> </a:t>
            </a:r>
            <a:r>
              <a:rPr lang="en-US" sz="3200" b="1" dirty="0" err="1">
                <a:ln>
                  <a:solidFill>
                    <a:schemeClr val="tx1"/>
                  </a:solidFill>
                </a:ln>
                <a:solidFill>
                  <a:schemeClr val="bg1"/>
                </a:solidFill>
              </a:rPr>
              <a:t>tinggi</a:t>
            </a:r>
            <a:endParaRPr lang="en-US" sz="3200" b="1" dirty="0">
              <a:ln>
                <a:solidFill>
                  <a:schemeClr val="tx1"/>
                </a:solidFill>
              </a:ln>
              <a:solidFill>
                <a:schemeClr val="bg1"/>
              </a:solidFill>
            </a:endParaRPr>
          </a:p>
        </p:txBody>
      </p:sp>
      <p:sp>
        <p:nvSpPr>
          <p:cNvPr id="41" name="Rounded Rectangle 40"/>
          <p:cNvSpPr/>
          <p:nvPr/>
        </p:nvSpPr>
        <p:spPr>
          <a:xfrm>
            <a:off x="304800" y="3048000"/>
            <a:ext cx="8458200" cy="114300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3">
            <a:schemeClr val="lt1"/>
          </a:lnRef>
          <a:fillRef idx="1">
            <a:schemeClr val="dk1"/>
          </a:fillRef>
          <a:effectRef idx="1">
            <a:schemeClr val="dk1"/>
          </a:effectRef>
          <a:fontRef idx="minor">
            <a:schemeClr val="lt1"/>
          </a:fontRef>
        </p:style>
        <p:txBody>
          <a:bodyPr anchor="ctr"/>
          <a:lstStyle/>
          <a:p>
            <a:pPr algn="ctr">
              <a:defRPr/>
            </a:pPr>
            <a:r>
              <a:rPr lang="en-US" sz="3200" b="1" dirty="0" err="1">
                <a:ln>
                  <a:solidFill>
                    <a:schemeClr val="tx1"/>
                  </a:solidFill>
                </a:ln>
                <a:solidFill>
                  <a:schemeClr val="bg1"/>
                </a:solidFill>
              </a:rPr>
              <a:t>Penghayatan</a:t>
            </a:r>
            <a:r>
              <a:rPr lang="en-US" sz="3200" b="1" dirty="0">
                <a:ln>
                  <a:solidFill>
                    <a:schemeClr val="tx1"/>
                  </a:solidFill>
                </a:ln>
                <a:solidFill>
                  <a:schemeClr val="bg1"/>
                </a:solidFill>
              </a:rPr>
              <a:t> yang </a:t>
            </a:r>
            <a:r>
              <a:rPr lang="en-US" sz="3200" b="1" dirty="0" err="1">
                <a:ln>
                  <a:solidFill>
                    <a:schemeClr val="tx1"/>
                  </a:solidFill>
                </a:ln>
                <a:solidFill>
                  <a:schemeClr val="bg1"/>
                </a:solidFill>
              </a:rPr>
              <a:t>jitu</a:t>
            </a:r>
            <a:r>
              <a:rPr lang="en-US" sz="3200" b="1" dirty="0">
                <a:ln>
                  <a:solidFill>
                    <a:schemeClr val="tx1"/>
                  </a:solidFill>
                </a:ln>
                <a:solidFill>
                  <a:schemeClr val="bg1"/>
                </a:solidFill>
              </a:rPr>
              <a:t> </a:t>
            </a:r>
            <a:r>
              <a:rPr lang="en-US" sz="3200" b="1" dirty="0" err="1">
                <a:ln>
                  <a:solidFill>
                    <a:schemeClr val="tx1"/>
                  </a:solidFill>
                </a:ln>
                <a:solidFill>
                  <a:schemeClr val="bg1"/>
                </a:solidFill>
              </a:rPr>
              <a:t>terhadap</a:t>
            </a:r>
            <a:r>
              <a:rPr lang="en-US" sz="3200" b="1" dirty="0">
                <a:ln>
                  <a:solidFill>
                    <a:schemeClr val="tx1"/>
                  </a:solidFill>
                </a:ln>
                <a:solidFill>
                  <a:schemeClr val="bg1"/>
                </a:solidFill>
              </a:rPr>
              <a:t> </a:t>
            </a:r>
            <a:r>
              <a:rPr lang="en-US" sz="3200" b="1" dirty="0" err="1">
                <a:ln>
                  <a:solidFill>
                    <a:schemeClr val="tx1"/>
                  </a:solidFill>
                </a:ln>
                <a:solidFill>
                  <a:schemeClr val="bg1"/>
                </a:solidFill>
              </a:rPr>
              <a:t>konsep</a:t>
            </a:r>
            <a:r>
              <a:rPr lang="en-US" sz="3200" b="1" dirty="0">
                <a:ln>
                  <a:solidFill>
                    <a:schemeClr val="tx1"/>
                  </a:solidFill>
                </a:ln>
                <a:solidFill>
                  <a:schemeClr val="bg1"/>
                </a:solidFill>
              </a:rPr>
              <a:t> </a:t>
            </a:r>
            <a:r>
              <a:rPr lang="en-US" sz="3200" b="1" dirty="0" err="1">
                <a:ln>
                  <a:solidFill>
                    <a:schemeClr val="tx1"/>
                  </a:solidFill>
                </a:ln>
                <a:solidFill>
                  <a:schemeClr val="bg1"/>
                </a:solidFill>
              </a:rPr>
              <a:t>amar</a:t>
            </a:r>
            <a:r>
              <a:rPr lang="en-US" sz="3200" b="1" dirty="0">
                <a:ln>
                  <a:solidFill>
                    <a:schemeClr val="tx1"/>
                  </a:solidFill>
                </a:ln>
                <a:solidFill>
                  <a:schemeClr val="bg1"/>
                </a:solidFill>
              </a:rPr>
              <a:t> </a:t>
            </a:r>
            <a:r>
              <a:rPr lang="en-US" sz="3200" b="1" dirty="0" err="1">
                <a:ln>
                  <a:solidFill>
                    <a:schemeClr val="tx1"/>
                  </a:solidFill>
                </a:ln>
                <a:solidFill>
                  <a:schemeClr val="bg1"/>
                </a:solidFill>
              </a:rPr>
              <a:t>ma’ruf</a:t>
            </a:r>
            <a:r>
              <a:rPr lang="en-US" sz="3200" b="1" dirty="0">
                <a:ln>
                  <a:solidFill>
                    <a:schemeClr val="tx1"/>
                  </a:solidFill>
                </a:ln>
                <a:solidFill>
                  <a:schemeClr val="bg1"/>
                </a:solidFill>
              </a:rPr>
              <a:t> &amp; </a:t>
            </a:r>
            <a:r>
              <a:rPr lang="en-US" sz="3200" b="1" dirty="0" err="1">
                <a:ln>
                  <a:solidFill>
                    <a:schemeClr val="tx1"/>
                  </a:solidFill>
                </a:ln>
                <a:solidFill>
                  <a:schemeClr val="bg1"/>
                </a:solidFill>
              </a:rPr>
              <a:t>nahi</a:t>
            </a:r>
            <a:r>
              <a:rPr lang="en-US" sz="3200" b="1" dirty="0">
                <a:ln>
                  <a:solidFill>
                    <a:schemeClr val="tx1"/>
                  </a:solidFill>
                </a:ln>
                <a:solidFill>
                  <a:schemeClr val="bg1"/>
                </a:solidFill>
              </a:rPr>
              <a:t> </a:t>
            </a:r>
            <a:r>
              <a:rPr lang="en-US" sz="3200" b="1" dirty="0" err="1">
                <a:ln>
                  <a:solidFill>
                    <a:schemeClr val="tx1"/>
                  </a:solidFill>
                </a:ln>
                <a:solidFill>
                  <a:schemeClr val="bg1"/>
                </a:solidFill>
              </a:rPr>
              <a:t>mungkar</a:t>
            </a:r>
            <a:endParaRPr lang="en-US" sz="3200" b="1" dirty="0">
              <a:ln>
                <a:solidFill>
                  <a:schemeClr val="tx1"/>
                </a:solidFill>
              </a:ln>
              <a:solidFill>
                <a:schemeClr val="bg1"/>
              </a:solidFill>
            </a:endParaRPr>
          </a:p>
        </p:txBody>
      </p:sp>
      <p:sp>
        <p:nvSpPr>
          <p:cNvPr id="43" name="Rounded Rectangle 42"/>
          <p:cNvSpPr/>
          <p:nvPr/>
        </p:nvSpPr>
        <p:spPr>
          <a:xfrm>
            <a:off x="304800" y="4495800"/>
            <a:ext cx="8458200" cy="1143000"/>
          </a:xfrm>
          <a:prstGeom prst="round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3">
            <a:schemeClr val="lt1"/>
          </a:lnRef>
          <a:fillRef idx="1">
            <a:schemeClr val="dk1"/>
          </a:fillRef>
          <a:effectRef idx="1">
            <a:schemeClr val="dk1"/>
          </a:effectRef>
          <a:fontRef idx="minor">
            <a:schemeClr val="lt1"/>
          </a:fontRef>
        </p:style>
        <p:txBody>
          <a:bodyPr anchor="ctr"/>
          <a:lstStyle/>
          <a:p>
            <a:pPr algn="ctr">
              <a:defRPr/>
            </a:pPr>
            <a:r>
              <a:rPr lang="en-US" sz="3200" b="1" dirty="0" err="1">
                <a:ln>
                  <a:solidFill>
                    <a:schemeClr val="tx1"/>
                  </a:solidFill>
                </a:ln>
                <a:solidFill>
                  <a:schemeClr val="bg1"/>
                </a:solidFill>
              </a:rPr>
              <a:t>Memahami</a:t>
            </a:r>
            <a:r>
              <a:rPr lang="en-US" sz="3200" b="1" dirty="0">
                <a:ln>
                  <a:solidFill>
                    <a:schemeClr val="tx1"/>
                  </a:solidFill>
                </a:ln>
                <a:solidFill>
                  <a:schemeClr val="bg1"/>
                </a:solidFill>
              </a:rPr>
              <a:t> </a:t>
            </a:r>
            <a:r>
              <a:rPr lang="en-US" sz="3200" b="1" dirty="0" err="1">
                <a:ln>
                  <a:solidFill>
                    <a:schemeClr val="tx1"/>
                  </a:solidFill>
                </a:ln>
                <a:solidFill>
                  <a:schemeClr val="bg1"/>
                </a:solidFill>
              </a:rPr>
              <a:t>dan</a:t>
            </a:r>
            <a:r>
              <a:rPr lang="en-US" sz="3200" b="1" dirty="0">
                <a:ln>
                  <a:solidFill>
                    <a:schemeClr val="tx1"/>
                  </a:solidFill>
                </a:ln>
                <a:solidFill>
                  <a:schemeClr val="bg1"/>
                </a:solidFill>
              </a:rPr>
              <a:t> </a:t>
            </a:r>
            <a:r>
              <a:rPr lang="en-US" sz="3200" b="1" dirty="0" err="1">
                <a:ln>
                  <a:solidFill>
                    <a:schemeClr val="tx1"/>
                  </a:solidFill>
                </a:ln>
                <a:solidFill>
                  <a:schemeClr val="bg1"/>
                </a:solidFill>
              </a:rPr>
              <a:t>mendalami</a:t>
            </a:r>
            <a:r>
              <a:rPr lang="en-US" sz="3200" b="1" dirty="0">
                <a:ln>
                  <a:solidFill>
                    <a:schemeClr val="tx1"/>
                  </a:solidFill>
                </a:ln>
                <a:solidFill>
                  <a:schemeClr val="bg1"/>
                </a:solidFill>
              </a:rPr>
              <a:t> </a:t>
            </a:r>
            <a:r>
              <a:rPr lang="en-US" sz="3200" b="1" dirty="0" err="1">
                <a:ln>
                  <a:solidFill>
                    <a:schemeClr val="tx1"/>
                  </a:solidFill>
                </a:ln>
                <a:solidFill>
                  <a:schemeClr val="bg1"/>
                </a:solidFill>
              </a:rPr>
              <a:t>maksud</a:t>
            </a:r>
            <a:r>
              <a:rPr lang="en-US" sz="3200" b="1" dirty="0">
                <a:ln>
                  <a:solidFill>
                    <a:schemeClr val="tx1"/>
                  </a:solidFill>
                </a:ln>
                <a:solidFill>
                  <a:schemeClr val="bg1"/>
                </a:solidFill>
              </a:rPr>
              <a:t> </a:t>
            </a:r>
            <a:r>
              <a:rPr lang="en-US" sz="3200" b="1" dirty="0" err="1">
                <a:ln>
                  <a:solidFill>
                    <a:schemeClr val="tx1"/>
                  </a:solidFill>
                </a:ln>
                <a:solidFill>
                  <a:schemeClr val="bg1"/>
                </a:solidFill>
              </a:rPr>
              <a:t>tuntutan</a:t>
            </a:r>
            <a:r>
              <a:rPr lang="en-US" sz="3200" b="1" dirty="0">
                <a:ln>
                  <a:solidFill>
                    <a:schemeClr val="tx1"/>
                  </a:solidFill>
                </a:ln>
                <a:solidFill>
                  <a:schemeClr val="bg1"/>
                </a:solidFill>
              </a:rPr>
              <a:t> Al-</a:t>
            </a:r>
            <a:r>
              <a:rPr lang="en-US" sz="3200" b="1" dirty="0" err="1">
                <a:ln>
                  <a:solidFill>
                    <a:schemeClr val="tx1"/>
                  </a:solidFill>
                </a:ln>
                <a:solidFill>
                  <a:schemeClr val="bg1"/>
                </a:solidFill>
              </a:rPr>
              <a:t>quran</a:t>
            </a:r>
            <a:endParaRPr lang="en-US" sz="3200" b="1" dirty="0">
              <a:ln>
                <a:solidFill>
                  <a:schemeClr val="tx1"/>
                </a:solidFill>
              </a:ln>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1812</Words>
  <Application>Microsoft Office PowerPoint</Application>
  <PresentationFormat>On-screen Show (4:3)</PresentationFormat>
  <Paragraphs>233</Paragraphs>
  <Slides>51</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Arial Black</vt:lpstr>
      <vt:lpstr>Berlin Sans FB Demi</vt:lpstr>
      <vt:lpstr>Monotype Corsiva</vt:lpstr>
      <vt:lpstr>Bell MT</vt: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 </cp:lastModifiedBy>
  <cp:revision>91</cp:revision>
  <dcterms:created xsi:type="dcterms:W3CDTF">2008-01-07T04:32:20Z</dcterms:created>
  <dcterms:modified xsi:type="dcterms:W3CDTF">2009-05-21T05:23:17Z</dcterms:modified>
</cp:coreProperties>
</file>